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B528970-93F1-4F1D-99F4-111C2515CA7E}">
  <a:tblStyle styleId="{CB528970-93F1-4F1D-99F4-111C2515CA7E}" styleName="Table_0">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2A1BE823-4B59-4A34-81AA-78E16EAC6F6C}" styleName="Table_1">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16BD616C-5EE9-451F-9827-9086AE3FB2B3}" styleName="Table_2">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E31B5324-8F33-4102-A1DE-A5456BCC5A23}" styleName="Table_3">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7C1AD4F7-F940-41D7-AC44-8B60EAC9A38B}" styleName="Table_4">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3F38F0FD-36F9-4542-9E4E-4D65198EDBC0}" styleName="Table_5">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3C7E5BFF-EE35-4D52-9BF0-299438C6C852}" styleName="Table_6">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08C7563B-5CAB-4579-AE76-8E2A9BCD774F}" styleName="Table_7">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0046E0F5-29ED-4EE0-A6F6-2ADE5C3387D5}" styleName="Table_8">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DBE5F1"/>
          </a:solidFill>
        </a:fill>
      </a:tcStyle>
    </a:wholeTbl>
    <a:band1H>
      <a:tcStyle>
        <a:tcBdr/>
        <a:fill>
          <a:solidFill>
            <a:srgbClr val="B8CCE4"/>
          </a:solidFill>
        </a:fill>
      </a:tcStyle>
    </a:band1H>
    <a:band1V>
      <a:tcStyle>
        <a:tcBdr/>
        <a:fill>
          <a:solidFill>
            <a:srgbClr val="B8CCE4"/>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210033644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spAutoFit/>
          </a:bodyPr>
          <a:lstStyle/>
          <a:p>
            <a:endParaRPr/>
          </a:p>
        </p:txBody>
      </p:sp>
      <p:sp>
        <p:nvSpPr>
          <p:cNvPr id="128" name="Shape 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sz="4400" b="0" i="0" u="none" strike="noStrike" cap="none" baseline="0">
                <a:solidFill>
                  <a:schemeClr val="dk1"/>
                </a:solidFill>
                <a:latin typeface="Arial"/>
                <a:ea typeface="Arial"/>
                <a:cs typeface="Arial"/>
                <a:sym typeface="Arial"/>
                <a:rtl val="0"/>
              </a:defRPr>
            </a:lvl1pPr>
            <a:lvl2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0" marR="0" indent="0" algn="l" rtl="0">
              <a:defRPr sz="1800" b="0" i="0" u="none" strike="noStrike" cap="none" baseline="0"/>
            </a:lvl3pPr>
            <a:lvl4pPr marL="0" marR="0" indent="0" algn="l" rtl="0">
              <a:defRPr sz="1800" b="0" i="0" u="none" strike="noStrike" cap="none" baseline="0"/>
            </a:lvl4pPr>
            <a:lvl5pPr marL="0" marR="0" indent="0" algn="l" rtl="0">
              <a:defRPr sz="1800" b="0" i="0" u="none" strike="noStrike" cap="none" baseline="0"/>
            </a:lvl5pPr>
            <a:lvl6pPr marL="0" marR="0" indent="0" algn="l" rtl="0">
              <a:defRPr sz="1800" b="0" i="0" u="none" strike="noStrike" cap="none" baseline="0"/>
            </a:lvl6pPr>
            <a:lvl7pPr marL="0" marR="0" indent="0" algn="l" rtl="0">
              <a:defRPr sz="1800" b="0" i="0" u="none" strike="noStrike" cap="none" baseline="0"/>
            </a:lvl7pPr>
            <a:lvl8pPr marL="0" marR="0" indent="0" algn="l" rtl="0">
              <a:defRPr sz="1800" b="0" i="0" u="none" strike="noStrike" cap="none" baseline="0"/>
            </a:lvl8pPr>
            <a:lvl9pPr marL="0" marR="0" indent="0" algn="l" rtl="0">
              <a:defRPr sz="1800" b="0" i="0" u="none" strike="noStrike" cap="none" baseline="0"/>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640"/>
              </a:spcBef>
              <a:spcAft>
                <a:spcPts val="0"/>
              </a:spcAft>
              <a:buClr>
                <a:srgbClr val="3F3F3F"/>
              </a:buClr>
              <a:buFont typeface="Arial"/>
              <a:buNone/>
              <a:defRPr sz="3200" b="0" i="0" u="none" strike="noStrike" cap="none" baseline="0">
                <a:solidFill>
                  <a:srgbClr val="3F3F3F"/>
                </a:solidFill>
                <a:latin typeface="Arial"/>
                <a:ea typeface="Arial"/>
                <a:cs typeface="Arial"/>
                <a:sym typeface="Arial"/>
                <a:rtl val="0"/>
              </a:defRPr>
            </a:lvl1pPr>
            <a:lvl2pPr marL="457200" marR="0" indent="0" algn="ctr" rtl="0">
              <a:lnSpc>
                <a:spcPct val="100000"/>
              </a:lnSpc>
              <a:spcBef>
                <a:spcPts val="560"/>
              </a:spcBef>
              <a:spcAft>
                <a:spcPts val="0"/>
              </a:spcAft>
              <a:buClr>
                <a:srgbClr val="3F3F3F"/>
              </a:buClr>
              <a:buFont typeface="Arial"/>
              <a:buNone/>
              <a:defRPr sz="2800" b="0" i="0" u="none" strike="noStrike" cap="none" baseline="0">
                <a:solidFill>
                  <a:srgbClr val="3F3F3F"/>
                </a:solidFill>
                <a:latin typeface="Arial"/>
                <a:ea typeface="Arial"/>
                <a:cs typeface="Arial"/>
                <a:sym typeface="Arial"/>
                <a:rtl val="0"/>
              </a:defRPr>
            </a:lvl2pPr>
            <a:lvl3pPr marL="914400" marR="0" indent="0" algn="ctr" rtl="0">
              <a:lnSpc>
                <a:spcPct val="100000"/>
              </a:lnSpc>
              <a:spcBef>
                <a:spcPts val="480"/>
              </a:spcBef>
              <a:spcAft>
                <a:spcPts val="0"/>
              </a:spcAft>
              <a:buClr>
                <a:srgbClr val="3F3F3F"/>
              </a:buClr>
              <a:buFont typeface="Arial"/>
              <a:buNone/>
              <a:defRPr sz="2400" b="0" i="0" u="none" strike="noStrike" cap="none" baseline="0">
                <a:solidFill>
                  <a:srgbClr val="3F3F3F"/>
                </a:solidFill>
                <a:latin typeface="Arial"/>
                <a:ea typeface="Arial"/>
                <a:cs typeface="Arial"/>
                <a:sym typeface="Arial"/>
                <a:rtl val="0"/>
              </a:defRPr>
            </a:lvl3pPr>
            <a:lvl4pPr marL="1371600" marR="0" indent="0" algn="ctr" rtl="0">
              <a:lnSpc>
                <a:spcPct val="100000"/>
              </a:lnSpc>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rtl val="0"/>
              </a:defRPr>
            </a:lvl4pPr>
            <a:lvl5pPr marL="1828800" marR="0" indent="0" algn="ctr" rtl="0">
              <a:lnSpc>
                <a:spcPct val="100000"/>
              </a:lnSpc>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rtl val="0"/>
              </a:defRPr>
            </a:lvl5pPr>
            <a:lvl6pPr marL="2286000" marR="0" indent="0" algn="ctr" rtl="0">
              <a:lnSpc>
                <a:spcPct val="100000"/>
              </a:lnSpc>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rtl val="0"/>
              </a:defRPr>
            </a:lvl6pPr>
            <a:lvl7pPr marL="2743200" marR="0" indent="0" algn="ctr" rtl="0">
              <a:lnSpc>
                <a:spcPct val="100000"/>
              </a:lnSpc>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rtl val="0"/>
              </a:defRPr>
            </a:lvl7pPr>
            <a:lvl8pPr marL="3200400" marR="0" indent="0" algn="ctr" rtl="0">
              <a:lnSpc>
                <a:spcPct val="100000"/>
              </a:lnSpc>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rtl val="0"/>
              </a:defRPr>
            </a:lvl8pPr>
            <a:lvl9pPr marL="3657600" marR="0" indent="0" algn="ctr" rtl="0">
              <a:lnSpc>
                <a:spcPct val="100000"/>
              </a:lnSpc>
              <a:spcBef>
                <a:spcPts val="400"/>
              </a:spcBef>
              <a:spcAft>
                <a:spcPts val="0"/>
              </a:spcAft>
              <a:buClr>
                <a:srgbClr val="3F3F3F"/>
              </a:buClr>
              <a:buFont typeface="Arial"/>
              <a:buNone/>
              <a:defRPr sz="2000" b="0" i="0" u="none" strike="noStrike" cap="none" baseline="0">
                <a:solidFill>
                  <a:srgbClr val="3F3F3F"/>
                </a:solidFill>
                <a:latin typeface="Arial"/>
                <a:ea typeface="Arial"/>
                <a:cs typeface="Arial"/>
                <a:sym typeface="Arial"/>
                <a:rtl val="0"/>
              </a:defRPr>
            </a:lvl9pPr>
          </a:lstStyle>
          <a:p>
            <a:endParaRPr/>
          </a:p>
        </p:txBody>
      </p:sp>
      <p:sp>
        <p:nvSpPr>
          <p:cNvPr id="13" name="Shape 13"/>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15" name="Shape 15"/>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9" name="Shape 69"/>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07950" algn="l" rtl="0">
              <a:spcBef>
                <a:spcPts val="640"/>
              </a:spcBef>
              <a:buClr>
                <a:schemeClr val="dk1"/>
              </a:buClr>
              <a:buFont typeface="Arial"/>
              <a:buChar char="•"/>
              <a:defRPr sz="3200">
                <a:solidFill>
                  <a:schemeClr val="dk1"/>
                </a:solidFill>
              </a:defRPr>
            </a:lvl1pPr>
            <a:lvl2pPr marL="742950" indent="-76200" algn="l" rtl="0">
              <a:spcBef>
                <a:spcPts val="560"/>
              </a:spcBef>
              <a:buClr>
                <a:schemeClr val="dk1"/>
              </a:buClr>
              <a:buFont typeface="Arial"/>
              <a:buChar char="•"/>
              <a:defRPr sz="2800">
                <a:solidFill>
                  <a:schemeClr val="dk1"/>
                </a:solidFill>
              </a:defRPr>
            </a:lvl2pPr>
            <a:lvl3pPr marL="1143000" indent="-47625" algn="l" rtl="0">
              <a:spcBef>
                <a:spcPts val="480"/>
              </a:spcBef>
              <a:buClr>
                <a:schemeClr val="dk1"/>
              </a:buClr>
              <a:buFont typeface="Arial"/>
              <a:buChar char="•"/>
              <a:defRPr sz="2400">
                <a:solidFill>
                  <a:schemeClr val="dk1"/>
                </a:solidFill>
              </a:defRPr>
            </a:lvl3pPr>
            <a:lvl4pPr marL="1600200" indent="-76200" algn="l" rtl="0">
              <a:spcBef>
                <a:spcPts val="400"/>
              </a:spcBef>
              <a:buClr>
                <a:schemeClr val="dk1"/>
              </a:buClr>
              <a:buFont typeface="Arial"/>
              <a:buChar char="•"/>
              <a:defRPr sz="2000">
                <a:solidFill>
                  <a:schemeClr val="dk1"/>
                </a:solidFill>
              </a:defRPr>
            </a:lvl4pPr>
            <a:lvl5pPr marL="2057400" indent="-76200" algn="l" rtl="0">
              <a:spcBef>
                <a:spcPts val="400"/>
              </a:spcBef>
              <a:buClr>
                <a:schemeClr val="dk1"/>
              </a:buClr>
              <a:buFont typeface="Arial"/>
              <a:buChar char="•"/>
              <a:defRPr sz="2000">
                <a:solidFill>
                  <a:schemeClr val="dk1"/>
                </a:solidFill>
              </a:defRPr>
            </a:lvl5pPr>
            <a:lvl6pPr marL="2514600" indent="-76200" algn="l" rtl="0">
              <a:spcBef>
                <a:spcPts val="400"/>
              </a:spcBef>
              <a:buClr>
                <a:schemeClr val="dk1"/>
              </a:buClr>
              <a:buFont typeface="Arial"/>
              <a:buChar char="•"/>
              <a:defRPr sz="2000">
                <a:solidFill>
                  <a:schemeClr val="dk1"/>
                </a:solidFill>
              </a:defRPr>
            </a:lvl6pPr>
            <a:lvl7pPr marL="2971800" indent="-76200" algn="l" rtl="0">
              <a:spcBef>
                <a:spcPts val="400"/>
              </a:spcBef>
              <a:buClr>
                <a:schemeClr val="dk1"/>
              </a:buClr>
              <a:buFont typeface="Arial"/>
              <a:buChar char="•"/>
              <a:defRPr sz="2000">
                <a:solidFill>
                  <a:schemeClr val="dk1"/>
                </a:solidFill>
              </a:defRPr>
            </a:lvl7pPr>
            <a:lvl8pPr marL="3429000" indent="-76200" algn="l" rtl="0">
              <a:spcBef>
                <a:spcPts val="400"/>
              </a:spcBef>
              <a:buClr>
                <a:schemeClr val="dk1"/>
              </a:buClr>
              <a:buFont typeface="Arial"/>
              <a:buChar char="•"/>
              <a:defRPr sz="2000">
                <a:solidFill>
                  <a:schemeClr val="dk1"/>
                </a:solidFill>
              </a:defRPr>
            </a:lvl8pPr>
            <a:lvl9pPr marL="3886200" indent="-76200" algn="l" rtl="0">
              <a:spcBef>
                <a:spcPts val="400"/>
              </a:spcBef>
              <a:buClr>
                <a:schemeClr val="dk1"/>
              </a:buClr>
              <a:buFont typeface="Arial"/>
              <a:buChar char="•"/>
              <a:defRPr sz="2000">
                <a:solidFill>
                  <a:schemeClr val="dk1"/>
                </a:solidFill>
              </a:defRPr>
            </a:lvl9pPr>
          </a:lstStyle>
          <a:p>
            <a:endParaRPr/>
          </a:p>
        </p:txBody>
      </p:sp>
      <p:sp>
        <p:nvSpPr>
          <p:cNvPr id="70" name="Shape 7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72" name="Shape 72"/>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6629400" y="274637"/>
            <a:ext cx="2057400" cy="5851525"/>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5" name="Shape 75"/>
          <p:cNvSpPr txBox="1">
            <a:spLocks noGrp="1"/>
          </p:cNvSpPr>
          <p:nvPr>
            <p:ph type="body" idx="1"/>
          </p:nvPr>
        </p:nvSpPr>
        <p:spPr>
          <a:xfrm>
            <a:off x="457200" y="274637"/>
            <a:ext cx="6019798" cy="5851525"/>
          </a:xfrm>
          <a:prstGeom prst="rect">
            <a:avLst/>
          </a:prstGeom>
          <a:noFill/>
          <a:ln>
            <a:noFill/>
          </a:ln>
        </p:spPr>
        <p:txBody>
          <a:bodyPr lIns="91425" tIns="91425" rIns="91425" bIns="91425" anchor="t" anchorCtr="0"/>
          <a:lstStyle>
            <a:lvl1pPr marL="342900" indent="-107950" algn="l" rtl="0">
              <a:spcBef>
                <a:spcPts val="640"/>
              </a:spcBef>
              <a:buClr>
                <a:schemeClr val="dk1"/>
              </a:buClr>
              <a:buFont typeface="Arial"/>
              <a:buChar char="•"/>
              <a:defRPr sz="3200">
                <a:solidFill>
                  <a:schemeClr val="dk1"/>
                </a:solidFill>
              </a:defRPr>
            </a:lvl1pPr>
            <a:lvl2pPr marL="742950" indent="-76200" algn="l" rtl="0">
              <a:spcBef>
                <a:spcPts val="560"/>
              </a:spcBef>
              <a:buClr>
                <a:schemeClr val="dk1"/>
              </a:buClr>
              <a:buFont typeface="Arial"/>
              <a:buChar char="•"/>
              <a:defRPr sz="2800">
                <a:solidFill>
                  <a:schemeClr val="dk1"/>
                </a:solidFill>
              </a:defRPr>
            </a:lvl2pPr>
            <a:lvl3pPr marL="1143000" indent="-47625" algn="l" rtl="0">
              <a:spcBef>
                <a:spcPts val="480"/>
              </a:spcBef>
              <a:buClr>
                <a:schemeClr val="dk1"/>
              </a:buClr>
              <a:buFont typeface="Arial"/>
              <a:buChar char="•"/>
              <a:defRPr sz="2400">
                <a:solidFill>
                  <a:schemeClr val="dk1"/>
                </a:solidFill>
              </a:defRPr>
            </a:lvl3pPr>
            <a:lvl4pPr marL="1600200" indent="-76200" algn="l" rtl="0">
              <a:spcBef>
                <a:spcPts val="400"/>
              </a:spcBef>
              <a:buClr>
                <a:schemeClr val="dk1"/>
              </a:buClr>
              <a:buFont typeface="Arial"/>
              <a:buChar char="•"/>
              <a:defRPr sz="2000">
                <a:solidFill>
                  <a:schemeClr val="dk1"/>
                </a:solidFill>
              </a:defRPr>
            </a:lvl4pPr>
            <a:lvl5pPr marL="2057400" indent="-76200" algn="l" rtl="0">
              <a:spcBef>
                <a:spcPts val="400"/>
              </a:spcBef>
              <a:buClr>
                <a:schemeClr val="dk1"/>
              </a:buClr>
              <a:buFont typeface="Arial"/>
              <a:buChar char="•"/>
              <a:defRPr sz="2000">
                <a:solidFill>
                  <a:schemeClr val="dk1"/>
                </a:solidFill>
              </a:defRPr>
            </a:lvl5pPr>
            <a:lvl6pPr marL="2514600" indent="-76200" algn="l" rtl="0">
              <a:spcBef>
                <a:spcPts val="400"/>
              </a:spcBef>
              <a:buClr>
                <a:schemeClr val="dk1"/>
              </a:buClr>
              <a:buFont typeface="Arial"/>
              <a:buChar char="•"/>
              <a:defRPr sz="2000">
                <a:solidFill>
                  <a:schemeClr val="dk1"/>
                </a:solidFill>
              </a:defRPr>
            </a:lvl6pPr>
            <a:lvl7pPr marL="2971800" indent="-76200" algn="l" rtl="0">
              <a:spcBef>
                <a:spcPts val="400"/>
              </a:spcBef>
              <a:buClr>
                <a:schemeClr val="dk1"/>
              </a:buClr>
              <a:buFont typeface="Arial"/>
              <a:buChar char="•"/>
              <a:defRPr sz="2000">
                <a:solidFill>
                  <a:schemeClr val="dk1"/>
                </a:solidFill>
              </a:defRPr>
            </a:lvl7pPr>
            <a:lvl8pPr marL="3429000" indent="-76200" algn="l" rtl="0">
              <a:spcBef>
                <a:spcPts val="400"/>
              </a:spcBef>
              <a:buClr>
                <a:schemeClr val="dk1"/>
              </a:buClr>
              <a:buFont typeface="Arial"/>
              <a:buChar char="•"/>
              <a:defRPr sz="2000">
                <a:solidFill>
                  <a:schemeClr val="dk1"/>
                </a:solidFill>
              </a:defRPr>
            </a:lvl8pPr>
            <a:lvl9pPr marL="3886200" indent="-76200" algn="l" rtl="0">
              <a:spcBef>
                <a:spcPts val="400"/>
              </a:spcBef>
              <a:buClr>
                <a:schemeClr val="dk1"/>
              </a:buClr>
              <a:buFont typeface="Arial"/>
              <a:buChar char="•"/>
              <a:defRPr sz="2000">
                <a:solidFill>
                  <a:schemeClr val="dk1"/>
                </a:solidFill>
              </a:defRPr>
            </a:lvl9pPr>
          </a:lstStyle>
          <a:p>
            <a:endParaRPr/>
          </a:p>
        </p:txBody>
      </p:sp>
      <p:sp>
        <p:nvSpPr>
          <p:cNvPr id="76" name="Shape 7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78" name="Shape 7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07950" algn="l" rtl="0">
              <a:spcBef>
                <a:spcPts val="640"/>
              </a:spcBef>
              <a:buClr>
                <a:schemeClr val="dk1"/>
              </a:buClr>
              <a:buFont typeface="Arial"/>
              <a:buChar char="•"/>
              <a:defRPr sz="3200">
                <a:solidFill>
                  <a:schemeClr val="dk1"/>
                </a:solidFill>
              </a:defRPr>
            </a:lvl1pPr>
            <a:lvl2pPr marL="742950" indent="-76200" algn="l" rtl="0">
              <a:spcBef>
                <a:spcPts val="560"/>
              </a:spcBef>
              <a:buClr>
                <a:schemeClr val="dk1"/>
              </a:buClr>
              <a:buFont typeface="Arial"/>
              <a:buChar char="•"/>
              <a:defRPr sz="2800">
                <a:solidFill>
                  <a:schemeClr val="dk1"/>
                </a:solidFill>
              </a:defRPr>
            </a:lvl2pPr>
            <a:lvl3pPr marL="1143000" indent="-47625" algn="l" rtl="0">
              <a:spcBef>
                <a:spcPts val="480"/>
              </a:spcBef>
              <a:buClr>
                <a:schemeClr val="dk1"/>
              </a:buClr>
              <a:buFont typeface="Arial"/>
              <a:buChar char="•"/>
              <a:defRPr sz="2400">
                <a:solidFill>
                  <a:schemeClr val="dk1"/>
                </a:solidFill>
              </a:defRPr>
            </a:lvl3pPr>
            <a:lvl4pPr marL="1600200" indent="-76200" algn="l" rtl="0">
              <a:spcBef>
                <a:spcPts val="400"/>
              </a:spcBef>
              <a:buClr>
                <a:schemeClr val="dk1"/>
              </a:buClr>
              <a:buFont typeface="Arial"/>
              <a:buChar char="•"/>
              <a:defRPr sz="2000">
                <a:solidFill>
                  <a:schemeClr val="dk1"/>
                </a:solidFill>
              </a:defRPr>
            </a:lvl4pPr>
            <a:lvl5pPr marL="2057400" indent="-76200" algn="l" rtl="0">
              <a:spcBef>
                <a:spcPts val="400"/>
              </a:spcBef>
              <a:buClr>
                <a:schemeClr val="dk1"/>
              </a:buClr>
              <a:buFont typeface="Arial"/>
              <a:buChar char="•"/>
              <a:defRPr sz="2000">
                <a:solidFill>
                  <a:schemeClr val="dk1"/>
                </a:solidFill>
              </a:defRPr>
            </a:lvl5pPr>
            <a:lvl6pPr marL="2514600" indent="-76200" algn="l" rtl="0">
              <a:spcBef>
                <a:spcPts val="400"/>
              </a:spcBef>
              <a:buClr>
                <a:schemeClr val="dk1"/>
              </a:buClr>
              <a:buFont typeface="Arial"/>
              <a:buChar char="•"/>
              <a:defRPr sz="2000">
                <a:solidFill>
                  <a:schemeClr val="dk1"/>
                </a:solidFill>
              </a:defRPr>
            </a:lvl6pPr>
            <a:lvl7pPr marL="2971800" indent="-76200" algn="l" rtl="0">
              <a:spcBef>
                <a:spcPts val="400"/>
              </a:spcBef>
              <a:buClr>
                <a:schemeClr val="dk1"/>
              </a:buClr>
              <a:buFont typeface="Arial"/>
              <a:buChar char="•"/>
              <a:defRPr sz="2000">
                <a:solidFill>
                  <a:schemeClr val="dk1"/>
                </a:solidFill>
              </a:defRPr>
            </a:lvl7pPr>
            <a:lvl8pPr marL="3429000" indent="-76200" algn="l" rtl="0">
              <a:spcBef>
                <a:spcPts val="400"/>
              </a:spcBef>
              <a:buClr>
                <a:schemeClr val="dk1"/>
              </a:buClr>
              <a:buFont typeface="Arial"/>
              <a:buChar char="•"/>
              <a:defRPr sz="2000">
                <a:solidFill>
                  <a:schemeClr val="dk1"/>
                </a:solidFill>
              </a:defRPr>
            </a:lvl8pPr>
            <a:lvl9pPr marL="3886200" indent="-76200" algn="l" rtl="0">
              <a:spcBef>
                <a:spcPts val="400"/>
              </a:spcBef>
              <a:buClr>
                <a:schemeClr val="dk1"/>
              </a:buClr>
              <a:buFont typeface="Arial"/>
              <a:buChar char="•"/>
              <a:defRPr sz="2000">
                <a:solidFill>
                  <a:schemeClr val="dk1"/>
                </a:solidFill>
              </a:defRPr>
            </a:lvl9pPr>
          </a:lstStyle>
          <a:p>
            <a:endParaRPr/>
          </a:p>
        </p:txBody>
      </p:sp>
      <p:sp>
        <p:nvSpPr>
          <p:cNvPr id="19" name="Shape 1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21" name="Shape 21"/>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3F3F3F"/>
              </a:buClr>
              <a:buFont typeface="Arial"/>
              <a:buNone/>
              <a:defRPr sz="2000">
                <a:solidFill>
                  <a:srgbClr val="3F3F3F"/>
                </a:solidFill>
              </a:defRPr>
            </a:lvl1pPr>
            <a:lvl2pPr marL="457200" indent="0" rtl="0">
              <a:buClr>
                <a:srgbClr val="3F3F3F"/>
              </a:buClr>
              <a:buFont typeface="Arial"/>
              <a:buNone/>
              <a:defRPr sz="1800">
                <a:solidFill>
                  <a:srgbClr val="3F3F3F"/>
                </a:solidFill>
              </a:defRPr>
            </a:lvl2pPr>
            <a:lvl3pPr marL="914400" indent="0" rtl="0">
              <a:buClr>
                <a:srgbClr val="3F3F3F"/>
              </a:buClr>
              <a:buFont typeface="Arial"/>
              <a:buNone/>
              <a:defRPr sz="1600">
                <a:solidFill>
                  <a:srgbClr val="3F3F3F"/>
                </a:solidFill>
              </a:defRPr>
            </a:lvl3pPr>
            <a:lvl4pPr marL="1371600" indent="0" rtl="0">
              <a:buClr>
                <a:srgbClr val="3F3F3F"/>
              </a:buClr>
              <a:buFont typeface="Arial"/>
              <a:buNone/>
              <a:defRPr sz="1400">
                <a:solidFill>
                  <a:srgbClr val="3F3F3F"/>
                </a:solidFill>
              </a:defRPr>
            </a:lvl4pPr>
            <a:lvl5pPr marL="1828800" indent="0" rtl="0">
              <a:buClr>
                <a:srgbClr val="3F3F3F"/>
              </a:buClr>
              <a:buFont typeface="Arial"/>
              <a:buNone/>
              <a:defRPr sz="1400">
                <a:solidFill>
                  <a:srgbClr val="3F3F3F"/>
                </a:solidFill>
              </a:defRPr>
            </a:lvl5pPr>
            <a:lvl6pPr marL="2286000" indent="0" rtl="0">
              <a:buClr>
                <a:srgbClr val="3F3F3F"/>
              </a:buClr>
              <a:buFont typeface="Arial"/>
              <a:buNone/>
              <a:defRPr sz="1400">
                <a:solidFill>
                  <a:srgbClr val="3F3F3F"/>
                </a:solidFill>
              </a:defRPr>
            </a:lvl6pPr>
            <a:lvl7pPr marL="2743200" indent="0" rtl="0">
              <a:buClr>
                <a:srgbClr val="3F3F3F"/>
              </a:buClr>
              <a:buFont typeface="Arial"/>
              <a:buNone/>
              <a:defRPr sz="1400">
                <a:solidFill>
                  <a:srgbClr val="3F3F3F"/>
                </a:solidFill>
              </a:defRPr>
            </a:lvl7pPr>
            <a:lvl8pPr marL="3200400" indent="0" rtl="0">
              <a:buClr>
                <a:srgbClr val="3F3F3F"/>
              </a:buClr>
              <a:buFont typeface="Arial"/>
              <a:buNone/>
              <a:defRPr sz="1400">
                <a:solidFill>
                  <a:srgbClr val="3F3F3F"/>
                </a:solidFill>
              </a:defRPr>
            </a:lvl8pPr>
            <a:lvl9pPr marL="3657600" indent="0" rtl="0">
              <a:buClr>
                <a:srgbClr val="3F3F3F"/>
              </a:buClr>
              <a:buFont typeface="Arial"/>
              <a:buNone/>
              <a:defRPr sz="1400">
                <a:solidFill>
                  <a:srgbClr val="3F3F3F"/>
                </a:solidFill>
              </a:defRPr>
            </a:lvl9pPr>
          </a:lstStyle>
          <a:p>
            <a:endParaRPr/>
          </a:p>
        </p:txBody>
      </p:sp>
      <p:sp>
        <p:nvSpPr>
          <p:cNvPr id="25" name="Shape 2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27" name="Shape 27"/>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 name="Shape 30"/>
          <p:cNvSpPr txBox="1">
            <a:spLocks noGrp="1"/>
          </p:cNvSpPr>
          <p:nvPr>
            <p:ph type="body" idx="1"/>
          </p:nvPr>
        </p:nvSpPr>
        <p:spPr>
          <a:xfrm>
            <a:off x="457200" y="1600200"/>
            <a:ext cx="4038598"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1" name="Shape 31"/>
          <p:cNvSpPr txBox="1">
            <a:spLocks noGrp="1"/>
          </p:cNvSpPr>
          <p:nvPr>
            <p:ph type="body" idx="2"/>
          </p:nvPr>
        </p:nvSpPr>
        <p:spPr>
          <a:xfrm>
            <a:off x="4648200" y="1600200"/>
            <a:ext cx="4038598"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2" name="Shape 3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34" name="Shape 3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Arial"/>
              <a:buNone/>
              <a:defRPr sz="2400" b="1"/>
            </a:lvl1pPr>
            <a:lvl2pPr marL="457200" indent="0" rtl="0">
              <a:buFont typeface="Arial"/>
              <a:buNone/>
              <a:defRPr sz="2000" b="1"/>
            </a:lvl2pPr>
            <a:lvl3pPr marL="914400" indent="0" rtl="0">
              <a:buFont typeface="Arial"/>
              <a:buNone/>
              <a:defRPr sz="1800" b="1"/>
            </a:lvl3pPr>
            <a:lvl4pPr marL="1371600" indent="0" rtl="0">
              <a:buFont typeface="Arial"/>
              <a:buNone/>
              <a:defRPr sz="1600" b="1"/>
            </a:lvl4pPr>
            <a:lvl5pPr marL="1828800" indent="0" rtl="0">
              <a:buFont typeface="Arial"/>
              <a:buNone/>
              <a:defRPr sz="1600" b="1"/>
            </a:lvl5pPr>
            <a:lvl6pPr marL="2286000" indent="0" rtl="0">
              <a:buFont typeface="Arial"/>
              <a:buNone/>
              <a:defRPr sz="1600" b="1"/>
            </a:lvl6pPr>
            <a:lvl7pPr marL="2743200" indent="0" rtl="0">
              <a:buFont typeface="Arial"/>
              <a:buNone/>
              <a:defRPr sz="1600" b="1"/>
            </a:lvl7pPr>
            <a:lvl8pPr marL="3200400" indent="0" rtl="0">
              <a:buFont typeface="Arial"/>
              <a:buNone/>
              <a:defRPr sz="1600" b="1"/>
            </a:lvl8pPr>
            <a:lvl9pPr marL="3657600" indent="0" rtl="0">
              <a:buFont typeface="Arial"/>
              <a:buNone/>
              <a:defRPr sz="1600" b="1"/>
            </a:lvl9pPr>
          </a:lstStyle>
          <a:p>
            <a:endParaRPr/>
          </a:p>
        </p:txBody>
      </p:sp>
      <p:sp>
        <p:nvSpPr>
          <p:cNvPr id="38" name="Shape 38"/>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39" name="Shape 39"/>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buFont typeface="Arial"/>
              <a:buNone/>
              <a:defRPr sz="2400" b="1"/>
            </a:lvl1pPr>
            <a:lvl2pPr marL="457200" indent="0" rtl="0">
              <a:buFont typeface="Arial"/>
              <a:buNone/>
              <a:defRPr sz="2000" b="1"/>
            </a:lvl2pPr>
            <a:lvl3pPr marL="914400" indent="0" rtl="0">
              <a:buFont typeface="Arial"/>
              <a:buNone/>
              <a:defRPr sz="1800" b="1"/>
            </a:lvl3pPr>
            <a:lvl4pPr marL="1371600" indent="0" rtl="0">
              <a:buFont typeface="Arial"/>
              <a:buNone/>
              <a:defRPr sz="1600" b="1"/>
            </a:lvl4pPr>
            <a:lvl5pPr marL="1828800" indent="0" rtl="0">
              <a:buFont typeface="Arial"/>
              <a:buNone/>
              <a:defRPr sz="1600" b="1"/>
            </a:lvl5pPr>
            <a:lvl6pPr marL="2286000" indent="0" rtl="0">
              <a:buFont typeface="Arial"/>
              <a:buNone/>
              <a:defRPr sz="1600" b="1"/>
            </a:lvl6pPr>
            <a:lvl7pPr marL="2743200" indent="0" rtl="0">
              <a:buFont typeface="Arial"/>
              <a:buNone/>
              <a:defRPr sz="1600" b="1"/>
            </a:lvl7pPr>
            <a:lvl8pPr marL="3200400" indent="0" rtl="0">
              <a:buFont typeface="Arial"/>
              <a:buNone/>
              <a:defRPr sz="1600" b="1"/>
            </a:lvl8pPr>
            <a:lvl9pPr marL="3657600" indent="0" rtl="0">
              <a:buFont typeface="Arial"/>
              <a:buNone/>
              <a:defRPr sz="1600" b="1"/>
            </a:lvl9pPr>
          </a:lstStyle>
          <a:p>
            <a:endParaRPr/>
          </a:p>
        </p:txBody>
      </p:sp>
      <p:sp>
        <p:nvSpPr>
          <p:cNvPr id="40" name="Shape 40"/>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1" name="Shape 41"/>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43" name="Shape 43"/>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6" name="Shape 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48" name="Shape 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52" name="Shape 52"/>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5" name="Shape 55"/>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Arial"/>
              <a:buNone/>
              <a:defRPr sz="1400"/>
            </a:lvl1pPr>
            <a:lvl2pPr marL="457200" indent="0" rtl="0">
              <a:buFont typeface="Arial"/>
              <a:buNone/>
              <a:defRPr sz="1200"/>
            </a:lvl2pPr>
            <a:lvl3pPr marL="914400" indent="0" rtl="0">
              <a:buFont typeface="Arial"/>
              <a:buNone/>
              <a:defRPr sz="1000"/>
            </a:lvl3pPr>
            <a:lvl4pPr marL="1371600" indent="0" rtl="0">
              <a:buFont typeface="Arial"/>
              <a:buNone/>
              <a:defRPr sz="900"/>
            </a:lvl4pPr>
            <a:lvl5pPr marL="1828800" indent="0" rtl="0">
              <a:buFont typeface="Arial"/>
              <a:buNone/>
              <a:defRPr sz="900"/>
            </a:lvl5pPr>
            <a:lvl6pPr marL="2286000" indent="0" rtl="0">
              <a:buFont typeface="Arial"/>
              <a:buNone/>
              <a:defRPr sz="900"/>
            </a:lvl6pPr>
            <a:lvl7pPr marL="2743200" indent="0" rtl="0">
              <a:buFont typeface="Arial"/>
              <a:buNone/>
              <a:defRPr sz="900"/>
            </a:lvl7pPr>
            <a:lvl8pPr marL="3200400" indent="0" rtl="0">
              <a:buFont typeface="Arial"/>
              <a:buNone/>
              <a:defRPr sz="900"/>
            </a:lvl8pPr>
            <a:lvl9pPr marL="3657600" indent="0" rtl="0">
              <a:buFont typeface="Arial"/>
              <a:buNone/>
              <a:defRPr sz="900"/>
            </a:lvl9pPr>
          </a:lstStyle>
          <a:p>
            <a:endParaRPr/>
          </a:p>
        </p:txBody>
      </p:sp>
      <p:sp>
        <p:nvSpPr>
          <p:cNvPr id="57" name="Shape 5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59" name="Shape 5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3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2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24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20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20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20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20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20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2000" b="0" i="0" u="none" strike="noStrike" cap="none" baseline="0">
                <a:solidFill>
                  <a:schemeClr val="dk1"/>
                </a:solidFill>
                <a:latin typeface="Arial"/>
                <a:ea typeface="Arial"/>
                <a:cs typeface="Arial"/>
                <a:sym typeface="Arial"/>
                <a:rtl val="0"/>
              </a:defRPr>
            </a:lvl9pPr>
          </a:lstStyle>
          <a:p>
            <a:endParaRPr/>
          </a:p>
        </p:txBody>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Arial"/>
              <a:buNone/>
              <a:defRPr sz="1400"/>
            </a:lvl1pPr>
            <a:lvl2pPr marL="457200" indent="0" rtl="0">
              <a:buFont typeface="Arial"/>
              <a:buNone/>
              <a:defRPr sz="1200"/>
            </a:lvl2pPr>
            <a:lvl3pPr marL="914400" indent="0" rtl="0">
              <a:buFont typeface="Arial"/>
              <a:buNone/>
              <a:defRPr sz="1000"/>
            </a:lvl3pPr>
            <a:lvl4pPr marL="1371600" indent="0" rtl="0">
              <a:buFont typeface="Arial"/>
              <a:buNone/>
              <a:defRPr sz="900"/>
            </a:lvl4pPr>
            <a:lvl5pPr marL="1828800" indent="0" rtl="0">
              <a:buFont typeface="Arial"/>
              <a:buNone/>
              <a:defRPr sz="900"/>
            </a:lvl5pPr>
            <a:lvl6pPr marL="2286000" indent="0" rtl="0">
              <a:buFont typeface="Arial"/>
              <a:buNone/>
              <a:defRPr sz="900"/>
            </a:lvl6pPr>
            <a:lvl7pPr marL="2743200" indent="0" rtl="0">
              <a:buFont typeface="Arial"/>
              <a:buNone/>
              <a:defRPr sz="900"/>
            </a:lvl7pPr>
            <a:lvl8pPr marL="3200400" indent="0" rtl="0">
              <a:buFont typeface="Arial"/>
              <a:buNone/>
              <a:defRPr sz="900"/>
            </a:lvl8pPr>
            <a:lvl9pPr marL="3657600" indent="0" rtl="0">
              <a:buFont typeface="Arial"/>
              <a:buNone/>
              <a:defRPr sz="900"/>
            </a:lvl9pPr>
          </a:lstStyle>
          <a:p>
            <a:endParaRPr/>
          </a:p>
        </p:txBody>
      </p:sp>
      <p:sp>
        <p:nvSpPr>
          <p:cNvPr id="64" name="Shape 64"/>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66" name="Shape 66"/>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sz="4400" b="0" i="0" u="none" strike="noStrike" cap="none" baseline="0">
                <a:solidFill>
                  <a:schemeClr val="dk1"/>
                </a:solidFill>
                <a:latin typeface="Arial"/>
                <a:ea typeface="Arial"/>
                <a:cs typeface="Arial"/>
                <a:sym typeface="Arial"/>
                <a:rtl val="0"/>
              </a:defRPr>
            </a:lvl1pPr>
            <a:lvl2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rtl val="0"/>
              </a:defRPr>
            </a:lvl2pPr>
            <a:lvl3pPr marL="0" marR="0" indent="0" algn="l" rtl="0">
              <a:defRPr sz="1800" b="0" i="0" u="none" strike="noStrike" cap="none" baseline="0"/>
            </a:lvl3pPr>
            <a:lvl4pPr marL="0" marR="0" indent="0" algn="l" rtl="0">
              <a:defRPr sz="1800" b="0" i="0" u="none" strike="noStrike" cap="none" baseline="0"/>
            </a:lvl4pPr>
            <a:lvl5pPr marL="0" marR="0" indent="0" algn="l" rtl="0">
              <a:defRPr sz="1800" b="0" i="0" u="none" strike="noStrike" cap="none" baseline="0"/>
            </a:lvl5pPr>
            <a:lvl6pPr marL="0" marR="0" indent="0" algn="l" rtl="0">
              <a:defRPr sz="1800" b="0" i="0" u="none" strike="noStrike" cap="none" baseline="0"/>
            </a:lvl6pPr>
            <a:lvl7pPr marL="0" marR="0" indent="0" algn="l" rtl="0">
              <a:defRPr sz="1800" b="0" i="0" u="none" strike="noStrike" cap="none" baseline="0"/>
            </a:lvl7pPr>
            <a:lvl8pPr marL="0" marR="0" indent="0" algn="l" rtl="0">
              <a:defRPr sz="1800" b="0" i="0" u="none" strike="noStrike" cap="none" baseline="0"/>
            </a:lvl8pPr>
            <a:lvl9pPr marL="0" marR="0" indent="0" algn="l" rtl="0">
              <a:defRPr sz="1800" b="0" i="0" u="none" strike="noStrike" cap="none" baseline="0"/>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rtl val="0"/>
              </a:defRPr>
            </a:lvl1pPr>
            <a:lvl2pPr marL="742950" marR="0" indent="-76200" algn="l" rtl="0">
              <a:lnSpc>
                <a:spcPct val="100000"/>
              </a:lnSpc>
              <a:spcBef>
                <a:spcPts val="560"/>
              </a:spcBef>
              <a:spcAft>
                <a:spcPts val="0"/>
              </a:spcAft>
              <a:buClr>
                <a:schemeClr val="dk1"/>
              </a:buClr>
              <a:buFont typeface="Arial"/>
              <a:buChar char="•"/>
              <a:defRPr sz="2800" b="0" i="0" u="none" strike="noStrike" cap="none" baseline="0">
                <a:solidFill>
                  <a:schemeClr val="dk1"/>
                </a:solidFill>
                <a:latin typeface="Arial"/>
                <a:ea typeface="Arial"/>
                <a:cs typeface="Arial"/>
                <a:sym typeface="Arial"/>
                <a:rtl val="0"/>
              </a:defRPr>
            </a:lvl2pPr>
            <a:lvl3pPr marL="1143000" marR="0" indent="-47625" algn="l" rtl="0">
              <a:lnSpc>
                <a:spcPct val="100000"/>
              </a:lnSpc>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rtl val="0"/>
              </a:defRPr>
            </a:lvl3pPr>
            <a:lvl4pPr marL="1600200" marR="0" indent="-76200" algn="l" rtl="0">
              <a:lnSpc>
                <a:spcPct val="100000"/>
              </a:lnSpc>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rtl val="0"/>
              </a:defRPr>
            </a:lvl4pPr>
            <a:lvl5pPr marL="2057400" marR="0" indent="-76200" algn="l" rtl="0">
              <a:lnSpc>
                <a:spcPct val="100000"/>
              </a:lnSpc>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rtl val="0"/>
              </a:defRPr>
            </a:lvl5pPr>
            <a:lvl6pPr marL="2514600" marR="0" indent="-76200" algn="l" rtl="0">
              <a:lnSpc>
                <a:spcPct val="100000"/>
              </a:lnSpc>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rtl val="0"/>
              </a:defRPr>
            </a:lvl6pPr>
            <a:lvl7pPr marL="2971800" marR="0" indent="-76200" algn="l" rtl="0">
              <a:lnSpc>
                <a:spcPct val="100000"/>
              </a:lnSpc>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rtl val="0"/>
              </a:defRPr>
            </a:lvl7pPr>
            <a:lvl8pPr marL="3429000" marR="0" indent="-76200" algn="l" rtl="0">
              <a:lnSpc>
                <a:spcPct val="100000"/>
              </a:lnSpc>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rtl val="0"/>
              </a:defRPr>
            </a:lvl8pPr>
            <a:lvl9pPr marL="3886200" marR="0" indent="-76200" algn="l" rtl="0">
              <a:lnSpc>
                <a:spcPct val="100000"/>
              </a:lnSpc>
              <a:spcBef>
                <a:spcPts val="400"/>
              </a:spcBef>
              <a:spcAft>
                <a:spcPts val="0"/>
              </a:spcAft>
              <a:buClr>
                <a:schemeClr val="dk1"/>
              </a:buClr>
              <a:buFont typeface="Arial"/>
              <a:buChar char="•"/>
              <a:defRPr sz="2000" b="0" i="0" u="none" strike="noStrike" cap="none" baseline="0">
                <a:solidFill>
                  <a:schemeClr val="dk1"/>
                </a:solidFill>
                <a:latin typeface="Arial"/>
                <a:ea typeface="Arial"/>
                <a:cs typeface="Arial"/>
                <a:sym typeface="Arial"/>
                <a:rtl val="0"/>
              </a:defRPr>
            </a:lvl9pPr>
          </a:lstStyle>
          <a:p>
            <a:endParaRPr/>
          </a:p>
        </p:txBody>
      </p:sp>
      <p:sp>
        <p:nvSpPr>
          <p:cNvPr id="7" name="Shape 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
        <p:nvSpPr>
          <p:cNvPr id="9" name="Shape 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3F3F3F"/>
              </a:buClr>
              <a:buFont typeface="Arial"/>
              <a:buNone/>
              <a:defRPr sz="1200" b="0" i="0" u="none" strike="noStrike" cap="none" baseline="0">
                <a:solidFill>
                  <a:srgbClr val="3F3F3F"/>
                </a:solidFill>
                <a:latin typeface="Arial"/>
                <a:ea typeface="Arial"/>
                <a:cs typeface="Arial"/>
                <a:sym typeface="Arial"/>
                <a:rtl val="0"/>
              </a:defRPr>
            </a:lvl1pPr>
            <a:lvl2pPr marL="457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2pPr>
            <a:lvl3pPr marL="914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3pPr>
            <a:lvl4pPr marL="1371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4pPr>
            <a:lvl5pPr marL="18288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5pPr>
            <a:lvl6pPr marL="22860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6pPr>
            <a:lvl7pPr marL="27432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7pPr>
            <a:lvl8pPr marL="32004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8pPr>
            <a:lvl9pPr marL="3657600" marR="0" indent="0" algn="l" rtl="0">
              <a:lnSpc>
                <a:spcPct val="100000"/>
              </a:lnSpc>
              <a:spcBef>
                <a:spcPts val="0"/>
              </a:spcBef>
              <a:spcAft>
                <a:spcPts val="0"/>
              </a:spcAft>
              <a:buClr>
                <a:schemeClr val="dk1"/>
              </a:buClr>
              <a:buFont typeface="Arial"/>
              <a:buNone/>
              <a:defRPr sz="1800" b="0" i="0" u="none" strike="noStrike" cap="none" baseline="0">
                <a:solidFill>
                  <a:schemeClr val="dk1"/>
                </a:solidFill>
                <a:latin typeface="Arial"/>
                <a:ea typeface="Arial"/>
                <a:cs typeface="Arial"/>
                <a:sym typeface="Arial"/>
                <a:rtl val="0"/>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ueoC4EUS9tE&amp;context=C4846f82ADvjVQa1PpcFOcSzb2lKYV3q4yTzqCnOr-5p0aeWyah4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youtube.com/watch?v=s4TTFBM0lSE&amp;feature=youtu.be"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BESTEK%5b1%5d.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p:nvPr>
        </p:nvSpPr>
        <p:spPr>
          <a:xfrm>
            <a:off x="683568" y="538951"/>
            <a:ext cx="7772400" cy="769401"/>
          </a:xfrm>
          <a:prstGeom prst="rect">
            <a:avLst/>
          </a:prstGeom>
          <a:noFill/>
          <a:ln>
            <a:noFill/>
          </a:ln>
        </p:spPr>
        <p:txBody>
          <a:bodyPr lIns="91425" tIns="45700" rIns="91425" bIns="45700" anchor="ctr" anchorCtr="0">
            <a:spAutoFit/>
          </a:bodyPr>
          <a:lstStyle/>
          <a:p>
            <a:pPr marL="0" marR="0" lvl="0" indent="0" algn="ctr" rtl="0">
              <a:lnSpc>
                <a:spcPct val="100000"/>
              </a:lnSpc>
              <a:spcBef>
                <a:spcPts val="0"/>
              </a:spcBef>
              <a:spcAft>
                <a:spcPts val="0"/>
              </a:spcAft>
              <a:buClr>
                <a:schemeClr val="dk1"/>
              </a:buClr>
              <a:buSzPct val="25000"/>
              <a:buFont typeface="Arial"/>
              <a:buNone/>
            </a:pPr>
            <a:r>
              <a:rPr lang="nl-NL" sz="4400" b="0" i="0" u="none" strike="noStrike" cap="none" baseline="0" dirty="0" smtClean="0">
                <a:solidFill>
                  <a:srgbClr val="EAF1DD"/>
                </a:solidFill>
                <a:latin typeface="Arial"/>
                <a:ea typeface="Arial"/>
                <a:cs typeface="Arial"/>
                <a:sym typeface="Arial"/>
                <a:rtl val="0"/>
              </a:rPr>
              <a:t>Eind</a:t>
            </a:r>
            <a:r>
              <a:rPr lang="x-none" sz="4400" b="0" i="0" u="none" strike="noStrike" cap="none" baseline="0" smtClean="0">
                <a:solidFill>
                  <a:srgbClr val="EAF1DD"/>
                </a:solidFill>
                <a:latin typeface="Arial"/>
                <a:ea typeface="Arial"/>
                <a:cs typeface="Arial"/>
                <a:sym typeface="Arial"/>
                <a:rtl val="0"/>
              </a:rPr>
              <a:t>gesprek</a:t>
            </a:r>
            <a:r>
              <a:rPr lang="nl-NL" sz="4400" b="0" i="0" u="none" strike="noStrike" cap="none" baseline="0" dirty="0" smtClean="0">
                <a:solidFill>
                  <a:srgbClr val="EAF1DD"/>
                </a:solidFill>
                <a:latin typeface="Arial"/>
                <a:ea typeface="Arial"/>
                <a:cs typeface="Arial"/>
                <a:sym typeface="Arial"/>
                <a:rtl val="0"/>
              </a:rPr>
              <a:t> LIO stage</a:t>
            </a:r>
            <a:endParaRPr lang="x-none" sz="4400" b="0" i="0" u="none" strike="noStrike" cap="none" baseline="0">
              <a:solidFill>
                <a:srgbClr val="EAF1DD"/>
              </a:solidFill>
              <a:latin typeface="Arial"/>
              <a:ea typeface="Arial"/>
              <a:cs typeface="Arial"/>
              <a:sym typeface="Arial"/>
              <a:rtl val="0"/>
            </a:endParaRPr>
          </a:p>
        </p:txBody>
      </p:sp>
      <p:sp>
        <p:nvSpPr>
          <p:cNvPr id="81" name="Shape 81"/>
          <p:cNvSpPr txBox="1">
            <a:spLocks noGrp="1"/>
          </p:cNvSpPr>
          <p:nvPr>
            <p:ph type="subTitle" idx="1"/>
          </p:nvPr>
        </p:nvSpPr>
        <p:spPr>
          <a:xfrm>
            <a:off x="1475654" y="5105400"/>
            <a:ext cx="6400799" cy="956632"/>
          </a:xfrm>
          <a:prstGeom prst="rect">
            <a:avLst/>
          </a:prstGeom>
          <a:noFill/>
          <a:ln>
            <a:noFill/>
          </a:ln>
        </p:spPr>
        <p:txBody>
          <a:bodyPr lIns="91425" tIns="45700" rIns="91425" bIns="45700" anchor="t" anchorCtr="0">
            <a:spAutoFit/>
          </a:bodyPr>
          <a:lstStyle/>
          <a:p>
            <a:pPr marL="0" marR="0" lvl="0" indent="0" algn="ctr" rtl="0">
              <a:lnSpc>
                <a:spcPct val="100000"/>
              </a:lnSpc>
              <a:spcBef>
                <a:spcPts val="560"/>
              </a:spcBef>
              <a:spcAft>
                <a:spcPts val="0"/>
              </a:spcAft>
              <a:buClr>
                <a:srgbClr val="3F3F3F"/>
              </a:buClr>
              <a:buSzPct val="25000"/>
              <a:buFont typeface="Arial"/>
              <a:buNone/>
            </a:pPr>
            <a:r>
              <a:rPr lang="x-none" sz="2800" b="1" i="0" u="none" strike="noStrike" cap="none" baseline="0">
                <a:solidFill>
                  <a:srgbClr val="002060"/>
                </a:solidFill>
                <a:latin typeface="Arial"/>
                <a:ea typeface="Arial"/>
                <a:cs typeface="Arial"/>
                <a:sym typeface="Arial"/>
                <a:rtl val="0"/>
              </a:rPr>
              <a:t>Tabitha Verburg</a:t>
            </a:r>
          </a:p>
          <a:p>
            <a:pPr marL="0" marR="0" lvl="0" indent="0" algn="ctr" rtl="0">
              <a:lnSpc>
                <a:spcPct val="100000"/>
              </a:lnSpc>
              <a:spcBef>
                <a:spcPts val="480"/>
              </a:spcBef>
              <a:spcAft>
                <a:spcPts val="0"/>
              </a:spcAft>
              <a:buClr>
                <a:srgbClr val="3F3F3F"/>
              </a:buClr>
              <a:buSzPct val="25000"/>
              <a:buFont typeface="Arial"/>
              <a:buNone/>
            </a:pPr>
            <a:r>
              <a:rPr lang="x-none" sz="2400" b="0" i="0" u="none" strike="noStrike" cap="none" baseline="0">
                <a:solidFill>
                  <a:srgbClr val="002060"/>
                </a:solidFill>
                <a:latin typeface="Arial"/>
                <a:ea typeface="Arial"/>
                <a:cs typeface="Arial"/>
                <a:sym typeface="Arial"/>
                <a:rtl val="0"/>
              </a:rPr>
              <a:t>Lio Beeldende Kunst &amp; Vormgeving</a:t>
            </a:r>
          </a:p>
        </p:txBody>
      </p:sp>
      <p:sp>
        <p:nvSpPr>
          <p:cNvPr id="82" name="Shape 82"/>
          <p:cNvSpPr/>
          <p:nvPr/>
        </p:nvSpPr>
        <p:spPr>
          <a:xfrm>
            <a:off x="3275856" y="1340766"/>
            <a:ext cx="2591353" cy="3672408"/>
          </a:xfrm>
          <a:prstGeom prst="rect">
            <a:avLst/>
          </a:prstGeom>
          <a:blipFill>
            <a:blip r:embed="rId3"/>
            <a:stretch>
              <a:fillRect/>
            </a:stretch>
          </a:blipFill>
        </p:spPr>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461435"/>
            <a:ext cx="8229600" cy="769401"/>
          </a:xfrm>
          <a:prstGeom prst="rect">
            <a:avLst/>
          </a:prstGeom>
          <a:noFill/>
          <a:ln>
            <a:noFill/>
          </a:ln>
        </p:spPr>
        <p:txBody>
          <a:bodyPr lIns="91425" tIns="45700" rIns="91425" bIns="45700" anchor="ctr" anchorCtr="0">
            <a:spAutoFit/>
          </a:bodyPr>
          <a:lstStyle/>
          <a:p>
            <a:pPr marL="0" marR="0" lvl="0" indent="0" algn="ctr" rtl="0">
              <a:lnSpc>
                <a:spcPct val="100000"/>
              </a:lnSpc>
              <a:spcBef>
                <a:spcPts val="0"/>
              </a:spcBef>
              <a:spcAft>
                <a:spcPts val="0"/>
              </a:spcAft>
              <a:buClr>
                <a:schemeClr val="dk1"/>
              </a:buClr>
              <a:buSzPct val="25000"/>
              <a:buFont typeface="Arial"/>
              <a:buNone/>
            </a:pPr>
            <a:r>
              <a:rPr lang="x-none" sz="4400" b="0" i="0" u="none" strike="noStrike" cap="none" baseline="0">
                <a:solidFill>
                  <a:schemeClr val="dk1"/>
                </a:solidFill>
                <a:latin typeface="Arial"/>
                <a:ea typeface="Arial"/>
                <a:cs typeface="Arial"/>
                <a:sym typeface="Arial"/>
                <a:rtl val="0"/>
              </a:rPr>
              <a:t>Filmpjes</a:t>
            </a:r>
          </a:p>
        </p:txBody>
      </p:sp>
      <p:sp>
        <p:nvSpPr>
          <p:cNvPr id="131" name="Shape 131"/>
          <p:cNvSpPr txBox="1">
            <a:spLocks noGrp="1"/>
          </p:cNvSpPr>
          <p:nvPr>
            <p:ph type="body" idx="1"/>
          </p:nvPr>
        </p:nvSpPr>
        <p:spPr>
          <a:xfrm>
            <a:off x="457200" y="1600200"/>
            <a:ext cx="8229600" cy="3539390"/>
          </a:xfrm>
          <a:prstGeom prst="rect">
            <a:avLst/>
          </a:prstGeom>
          <a:noFill/>
          <a:ln>
            <a:noFill/>
          </a:ln>
        </p:spPr>
        <p:txBody>
          <a:bodyPr lIns="91425" tIns="45700" rIns="91425" bIns="45700" anchor="t" anchorCtr="0">
            <a:spAutoFit/>
          </a:bodyPr>
          <a:lstStyle/>
          <a:p>
            <a:pPr marL="342900" marR="0" lvl="0" indent="-342900" algn="l" rtl="0">
              <a:lnSpc>
                <a:spcPct val="100000"/>
              </a:lnSpc>
              <a:spcBef>
                <a:spcPts val="640"/>
              </a:spcBef>
              <a:spcAft>
                <a:spcPts val="0"/>
              </a:spcAft>
              <a:buClr>
                <a:schemeClr val="dk1"/>
              </a:buClr>
              <a:buSzPct val="98958"/>
              <a:buFont typeface="Arial"/>
              <a:buChar char="•"/>
            </a:pPr>
            <a:r>
              <a:rPr lang="x-none" sz="3200" b="0" i="0" u="sng" strike="noStrike" cap="none" baseline="0">
                <a:solidFill>
                  <a:schemeClr val="hlink"/>
                </a:solidFill>
                <a:latin typeface="Arial"/>
                <a:ea typeface="Arial"/>
                <a:cs typeface="Arial"/>
                <a:sym typeface="Arial"/>
                <a:hlinkClick r:id="rId3"/>
                <a:rtl val="0"/>
              </a:rPr>
              <a:t>De gastvrouw</a:t>
            </a:r>
          </a:p>
          <a:p>
            <a:pPr marL="742950" marR="0" lvl="1" indent="-285750" algn="l" rtl="0">
              <a:lnSpc>
                <a:spcPct val="100000"/>
              </a:lnSpc>
              <a:spcBef>
                <a:spcPts val="560"/>
              </a:spcBef>
              <a:spcAft>
                <a:spcPts val="0"/>
              </a:spcAft>
              <a:buClr>
                <a:schemeClr val="dk1"/>
              </a:buClr>
              <a:buSzPct val="101190"/>
              <a:buFont typeface="Arial"/>
              <a:buChar char="•"/>
            </a:pPr>
            <a:r>
              <a:rPr lang="x-none" sz="2800" b="0" i="0" u="none" strike="noStrike" cap="none" baseline="0">
                <a:solidFill>
                  <a:schemeClr val="dk1"/>
                </a:solidFill>
                <a:latin typeface="Arial"/>
                <a:ea typeface="Arial"/>
                <a:cs typeface="Arial"/>
                <a:sym typeface="Arial"/>
                <a:rtl val="0"/>
              </a:rPr>
              <a:t>Hoe de leerlingen binnenkomen en wat ik op dat moment doe</a:t>
            </a:r>
          </a:p>
          <a:p>
            <a:endParaRPr lang="x-none" sz="2800" b="0" i="0" u="none" strike="noStrike" cap="none" baseline="0">
              <a:solidFill>
                <a:schemeClr val="dk1"/>
              </a:solidFill>
              <a:latin typeface="Arial"/>
              <a:ea typeface="Arial"/>
              <a:cs typeface="Arial"/>
              <a:sym typeface="Arial"/>
              <a:rtl val="0"/>
            </a:endParaRPr>
          </a:p>
          <a:p>
            <a:pPr marL="342900" marR="0" lvl="0" indent="-228600" algn="l" rtl="0">
              <a:lnSpc>
                <a:spcPct val="100000"/>
              </a:lnSpc>
              <a:spcBef>
                <a:spcPts val="640"/>
              </a:spcBef>
              <a:spcAft>
                <a:spcPts val="0"/>
              </a:spcAft>
              <a:buClr>
                <a:schemeClr val="dk1"/>
              </a:buClr>
              <a:buSzPct val="98958"/>
              <a:buFont typeface="Arial"/>
              <a:buChar char="•"/>
            </a:pPr>
            <a:r>
              <a:rPr lang="x-none" sz="3200" b="0" i="0" u="sng" strike="noStrike" cap="none" baseline="0">
                <a:solidFill>
                  <a:schemeClr val="hlink"/>
                </a:solidFill>
                <a:latin typeface="Arial"/>
                <a:ea typeface="Arial"/>
                <a:cs typeface="Arial"/>
                <a:sym typeface="Arial"/>
                <a:hlinkClick r:id="rId4"/>
                <a:rtl val="0"/>
              </a:rPr>
              <a:t>Gesprekjes met leerlingen</a:t>
            </a:r>
          </a:p>
          <a:p>
            <a:pPr marL="742950" marR="0" lvl="1" indent="-184150" algn="l" rtl="0">
              <a:lnSpc>
                <a:spcPct val="100000"/>
              </a:lnSpc>
              <a:spcBef>
                <a:spcPts val="560"/>
              </a:spcBef>
              <a:spcAft>
                <a:spcPts val="0"/>
              </a:spcAft>
              <a:buClr>
                <a:schemeClr val="dk1"/>
              </a:buClr>
              <a:buSzPct val="101190"/>
              <a:buFont typeface="Arial"/>
              <a:buChar char="•"/>
            </a:pPr>
            <a:r>
              <a:rPr lang="x-none" sz="2800" b="0" i="0" u="none" strike="noStrike" cap="none" baseline="0">
                <a:solidFill>
                  <a:schemeClr val="dk1"/>
                </a:solidFill>
                <a:latin typeface="Arial"/>
                <a:ea typeface="Arial"/>
                <a:cs typeface="Arial"/>
                <a:sym typeface="Arial"/>
                <a:rtl val="0"/>
              </a:rPr>
              <a:t>Aan het begin gaf ik alleen uitleg, nu heb ik ook leuke gesprekjes met leerlingen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spAutoFit/>
          </a:bodyPr>
          <a:lstStyle/>
          <a:p>
            <a:pPr marL="0" marR="0" lvl="0" indent="0" algn="ctr" rtl="0">
              <a:lnSpc>
                <a:spcPct val="100000"/>
              </a:lnSpc>
              <a:spcBef>
                <a:spcPts val="0"/>
              </a:spcBef>
              <a:spcAft>
                <a:spcPts val="0"/>
              </a:spcAft>
              <a:buClr>
                <a:schemeClr val="dk1"/>
              </a:buClr>
              <a:buSzPct val="25000"/>
              <a:buFont typeface="Arial"/>
              <a:buNone/>
            </a:pPr>
            <a:r>
              <a:rPr lang="x-none" sz="3600" b="0" i="0" u="none" strike="noStrike" cap="none" baseline="0">
                <a:solidFill>
                  <a:srgbClr val="EAF1DD"/>
                </a:solidFill>
                <a:latin typeface="Arial"/>
                <a:ea typeface="Arial"/>
                <a:cs typeface="Arial"/>
                <a:sym typeface="Arial"/>
                <a:rtl val="0"/>
              </a:rPr>
              <a:t>Belangrijke doelen op een rijtje:</a:t>
            </a:r>
          </a:p>
        </p:txBody>
      </p:sp>
      <p:graphicFrame>
        <p:nvGraphicFramePr>
          <p:cNvPr id="137" name="Shape 137"/>
          <p:cNvGraphicFramePr/>
          <p:nvPr/>
        </p:nvGraphicFramePr>
        <p:xfrm>
          <a:off x="395536" y="1124744"/>
          <a:ext cx="3000000" cy="3000000"/>
        </p:xfrm>
        <a:graphic>
          <a:graphicData uri="http://schemas.openxmlformats.org/drawingml/2006/table">
            <a:tbl>
              <a:tblPr firstRow="1" bandRow="1">
                <a:noFill/>
                <a:tableStyleId>{0046E0F5-29ED-4EE0-A6F6-2ADE5C3387D5}</a:tableStyleId>
              </a:tblPr>
              <a:tblGrid>
                <a:gridCol w="8229600"/>
              </a:tblGrid>
              <a:tr h="370850">
                <a:tc>
                  <a:txBody>
                    <a:bodyPr/>
                    <a:lstStyle/>
                    <a:p>
                      <a:pPr marL="0" lvl="0" algn="l" rtl="0">
                        <a:buClr>
                          <a:srgbClr val="000000"/>
                        </a:buClr>
                        <a:buSzPct val="25000"/>
                        <a:buFont typeface="Arial"/>
                        <a:buNone/>
                      </a:pPr>
                      <a:r>
                        <a:rPr lang="x-none">
                          <a:solidFill>
                            <a:schemeClr val="lt1"/>
                          </a:solidFill>
                        </a:rPr>
                        <a:t>Doelen voor de volgende periode</a:t>
                      </a:r>
                    </a:p>
                  </a:txBody>
                  <a:tcPr marL="91450" marR="91450" marT="45725" marB="45725">
                    <a:solidFill>
                      <a:srgbClr val="4F6128"/>
                    </a:solidFill>
                  </a:tcPr>
                </a:tc>
              </a:tr>
              <a:tr h="370850">
                <a:tc>
                  <a:txBody>
                    <a:bodyPr/>
                    <a:lstStyle/>
                    <a:p>
                      <a:pPr marL="285750" lvl="0" indent="-285750" rtl="0">
                        <a:buClr>
                          <a:schemeClr val="dk1"/>
                        </a:buClr>
                        <a:buSzPct val="166666"/>
                        <a:buFont typeface="Arial"/>
                        <a:buChar char="•"/>
                      </a:pPr>
                      <a:r>
                        <a:rPr lang="x-none" baseline="0">
                          <a:solidFill>
                            <a:srgbClr val="4F6128"/>
                          </a:solidFill>
                        </a:rPr>
                        <a:t>Gesprekjes aan gaan met de klas over hoe de leerlingen zich voelen tijdens mijn lessen, de veiligheid en de sfeer in het lokaal. Hoe kan ik die verbeteren?(C2.1)</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Voor de snelle leerlingen opdrachten ontwikkelen die daadwerkelijk inhoud hebben en een vervolg zijn op</a:t>
                      </a:r>
                      <a:r>
                        <a:rPr lang="x-none" baseline="0">
                          <a:solidFill>
                            <a:srgbClr val="4F6128"/>
                          </a:solidFill>
                        </a:rPr>
                        <a:t> de bestaande opdracht(C2.3)</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Verschillende</a:t>
                      </a:r>
                      <a:r>
                        <a:rPr lang="x-none" baseline="0">
                          <a:solidFill>
                            <a:srgbClr val="4F6128"/>
                          </a:solidFill>
                        </a:rPr>
                        <a:t> werkvormen uitproberen (C2.5)</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Opdrachten ontwikkelen of aanpassen waarbij het mogelijk is om leerlingen te laten samenwerken(C2.11, C3.4, C4.1)</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Duidelijkheid creëren</a:t>
                      </a:r>
                      <a:r>
                        <a:rPr lang="x-none" baseline="0">
                          <a:solidFill>
                            <a:srgbClr val="4F6128"/>
                          </a:solidFill>
                        </a:rPr>
                        <a:t>, d.m.v. regels en verwachtingen uit te leggen en vervelende leerlingen harder aan te pakken(C3.1, C3.2 en C6.3)</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Bewijzen verzamelen voor C4,</a:t>
                      </a:r>
                      <a:r>
                        <a:rPr lang="x-none" baseline="0">
                          <a:solidFill>
                            <a:srgbClr val="4F6128"/>
                          </a:solidFill>
                        </a:rPr>
                        <a:t> C5.1 en C5.2</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Verder ontwikkelen van</a:t>
                      </a:r>
                      <a:r>
                        <a:rPr lang="x-none" baseline="0">
                          <a:solidFill>
                            <a:srgbClr val="4F6128"/>
                          </a:solidFill>
                        </a:rPr>
                        <a:t> het schrijven van mijn visie (C5.3)</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Meer literatuur lezen(C6.1)</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Actieonderzoek(C1,C2,C3,C4,C5,C6)</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Les inhoudelijk afsluiten(C2,C3)</a:t>
                      </a:r>
                    </a:p>
                  </a:txBody>
                  <a:tcPr marL="91450" marR="91450" marT="45725" marB="45725"/>
                </a:tc>
              </a:tr>
              <a:tr h="370850">
                <a:tc>
                  <a:txBody>
                    <a:bodyPr/>
                    <a:lstStyle/>
                    <a:p>
                      <a:pPr marL="285750" lvl="0" indent="-285750" rtl="0">
                        <a:buClr>
                          <a:schemeClr val="dk1"/>
                        </a:buClr>
                        <a:buSzPct val="166666"/>
                        <a:buFont typeface="Arial"/>
                        <a:buChar char="•"/>
                      </a:pPr>
                      <a:r>
                        <a:rPr lang="x-none">
                          <a:solidFill>
                            <a:srgbClr val="4F6128"/>
                          </a:solidFill>
                        </a:rPr>
                        <a:t>Hoe</a:t>
                      </a:r>
                      <a:r>
                        <a:rPr lang="x-none" baseline="0">
                          <a:solidFill>
                            <a:srgbClr val="4F6128"/>
                          </a:solidFill>
                        </a:rPr>
                        <a:t> de les te openen? (presentator)</a:t>
                      </a:r>
                    </a:p>
                  </a:txBody>
                  <a:tcPr marL="91450" marR="91450" marT="45725" marB="45725"/>
                </a:tc>
              </a:tr>
            </a:tbl>
          </a:graphicData>
        </a:graphic>
      </p:graphicFrame>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67543" y="87497"/>
            <a:ext cx="8229600" cy="1007928"/>
          </a:xfrm>
          <a:prstGeom prst="rect">
            <a:avLst/>
          </a:prstGeom>
          <a:noFill/>
          <a:ln>
            <a:noFill/>
          </a:ln>
        </p:spPr>
        <p:txBody>
          <a:bodyPr lIns="91425" tIns="45700" rIns="91425" bIns="45700" anchor="ctr" anchorCtr="0">
            <a:spAutoFit/>
          </a:bodyPr>
          <a:lstStyle/>
          <a:p>
            <a:pPr marL="0" marR="0" lvl="0" indent="0" algn="ctr" rtl="0">
              <a:lnSpc>
                <a:spcPct val="100000"/>
              </a:lnSpc>
              <a:spcBef>
                <a:spcPts val="0"/>
              </a:spcBef>
              <a:spcAft>
                <a:spcPts val="0"/>
              </a:spcAft>
              <a:buClr>
                <a:schemeClr val="dk1"/>
              </a:buClr>
              <a:buSzPct val="25000"/>
              <a:buFont typeface="Arial"/>
              <a:buNone/>
            </a:pPr>
            <a:r>
              <a:rPr lang="nl-NL" sz="3950" b="0" i="0" u="none" strike="noStrike" cap="none" baseline="0" dirty="0" smtClean="0">
                <a:solidFill>
                  <a:srgbClr val="EAF1DD"/>
                </a:solidFill>
                <a:latin typeface="Arial"/>
                <a:ea typeface="Arial"/>
                <a:cs typeface="Arial"/>
                <a:sym typeface="Arial"/>
                <a:rtl val="0"/>
              </a:rPr>
              <a:t>De Tijd</a:t>
            </a:r>
            <a:r>
              <a:rPr lang="nl-NL" sz="3950" b="0" i="0" u="none" strike="noStrike" cap="none" dirty="0" smtClean="0">
                <a:solidFill>
                  <a:srgbClr val="EAF1DD"/>
                </a:solidFill>
                <a:latin typeface="Arial"/>
                <a:ea typeface="Arial"/>
                <a:cs typeface="Arial"/>
                <a:sym typeface="Arial"/>
                <a:rtl val="0"/>
              </a:rPr>
              <a:t> Vliegt</a:t>
            </a:r>
            <a:br>
              <a:rPr lang="nl-NL" sz="3950" b="0" i="0" u="none" strike="noStrike" cap="none" dirty="0" smtClean="0">
                <a:solidFill>
                  <a:srgbClr val="EAF1DD"/>
                </a:solidFill>
                <a:latin typeface="Arial"/>
                <a:ea typeface="Arial"/>
                <a:cs typeface="Arial"/>
                <a:sym typeface="Arial"/>
                <a:rtl val="0"/>
              </a:rPr>
            </a:br>
            <a:r>
              <a:rPr lang="nl-NL" sz="1800" dirty="0" smtClean="0">
                <a:solidFill>
                  <a:srgbClr val="EAF1DD"/>
                </a:solidFill>
              </a:rPr>
              <a:t>Verleden-Heden-Toekomst</a:t>
            </a:r>
            <a:endParaRPr lang="x-none" sz="3950" b="0" i="0" u="none" strike="noStrike" cap="none" baseline="0">
              <a:solidFill>
                <a:srgbClr val="EAF1DD"/>
              </a:solidFill>
              <a:latin typeface="Arial"/>
              <a:ea typeface="Arial"/>
              <a:cs typeface="Arial"/>
              <a:sym typeface="Arial"/>
              <a:rtl val="0"/>
            </a:endParaRPr>
          </a:p>
        </p:txBody>
      </p:sp>
      <p:sp>
        <p:nvSpPr>
          <p:cNvPr id="2" name="Tekstvak 1"/>
          <p:cNvSpPr txBox="1"/>
          <p:nvPr/>
        </p:nvSpPr>
        <p:spPr>
          <a:xfrm>
            <a:off x="1547664" y="1340768"/>
            <a:ext cx="4176464" cy="3754874"/>
          </a:xfrm>
          <a:prstGeom prst="rect">
            <a:avLst/>
          </a:prstGeom>
          <a:noFill/>
        </p:spPr>
        <p:txBody>
          <a:bodyPr wrap="square" rtlCol="0">
            <a:spAutoFit/>
          </a:bodyPr>
          <a:lstStyle/>
          <a:p>
            <a:r>
              <a:rPr lang="nl-NL" dirty="0" smtClean="0"/>
              <a:t>De bloei en vergankelijkheid  van mijn leven in een ruimtelijk beeld</a:t>
            </a:r>
          </a:p>
          <a:p>
            <a:endParaRPr lang="nl-NL" dirty="0"/>
          </a:p>
          <a:p>
            <a:r>
              <a:rPr lang="nl-NL" dirty="0" smtClean="0"/>
              <a:t>De hoefijzers geven mijn passie aan, mijn verleden, mijn heden.</a:t>
            </a:r>
          </a:p>
          <a:p>
            <a:endParaRPr lang="nl-NL" dirty="0"/>
          </a:p>
          <a:p>
            <a:r>
              <a:rPr lang="nl-NL" dirty="0" smtClean="0"/>
              <a:t>Het roest is de vergankelijkheid, het proces</a:t>
            </a:r>
          </a:p>
          <a:p>
            <a:endParaRPr lang="nl-NL" dirty="0"/>
          </a:p>
          <a:p>
            <a:r>
              <a:rPr lang="nl-NL" dirty="0" smtClean="0"/>
              <a:t>De boom omdat ik verlang naar de omgeving waar ik ben opgegroeid. De ruimte, het platteland</a:t>
            </a:r>
          </a:p>
          <a:p>
            <a:r>
              <a:rPr lang="nl-NL" dirty="0" smtClean="0"/>
              <a:t>En de boom die nog in groei is, hij verwijst naar de toekomst.</a:t>
            </a:r>
          </a:p>
          <a:p>
            <a:endParaRPr lang="nl-NL" dirty="0"/>
          </a:p>
          <a:p>
            <a:r>
              <a:rPr lang="nl-NL" dirty="0" smtClean="0"/>
              <a:t>Waarom een spiraalvorm? Het betekent een trap voor mij. De hoefijzers zijn een proces, mijn verleden en heden zitten erin en ik bewandel deze trap richting de toekomst.</a:t>
            </a:r>
            <a:endParaRPr lang="nl-NL" dirty="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496060"/>
            <a:ext cx="8229600" cy="700151"/>
          </a:xfrm>
          <a:prstGeom prst="rect">
            <a:avLst/>
          </a:prstGeom>
          <a:noFill/>
          <a:ln>
            <a:noFill/>
          </a:ln>
        </p:spPr>
        <p:txBody>
          <a:bodyPr lIns="91425" tIns="45700" rIns="91425" bIns="45700" anchor="ctr" anchorCtr="0">
            <a:spAutoFit/>
          </a:bodyPr>
          <a:lstStyle/>
          <a:p>
            <a:pPr marL="0" marR="0" lvl="0" indent="0" algn="ctr" rtl="0">
              <a:lnSpc>
                <a:spcPct val="100000"/>
              </a:lnSpc>
              <a:spcBef>
                <a:spcPts val="0"/>
              </a:spcBef>
              <a:spcAft>
                <a:spcPts val="0"/>
              </a:spcAft>
              <a:buClr>
                <a:schemeClr val="dk1"/>
              </a:buClr>
              <a:buSzPct val="25000"/>
              <a:buFont typeface="Arial"/>
              <a:buNone/>
            </a:pPr>
            <a:r>
              <a:rPr lang="nl-NL" sz="3950" b="0" i="0" u="none" strike="noStrike" cap="none" baseline="0" dirty="0" smtClean="0">
                <a:solidFill>
                  <a:schemeClr val="dk1"/>
                </a:solidFill>
                <a:latin typeface="Arial"/>
                <a:ea typeface="Arial"/>
                <a:cs typeface="Arial"/>
                <a:sym typeface="Arial"/>
                <a:rtl val="0"/>
              </a:rPr>
              <a:t>Verleden</a:t>
            </a:r>
            <a:endParaRPr lang="x-none" sz="2450" b="0" i="0" u="none" strike="noStrike" cap="none" baseline="0">
              <a:solidFill>
                <a:schemeClr val="dk1"/>
              </a:solidFill>
              <a:latin typeface="Arial"/>
              <a:ea typeface="Arial"/>
              <a:cs typeface="Arial"/>
              <a:sym typeface="Arial"/>
              <a:rtl val="0"/>
            </a:endParaRPr>
          </a:p>
        </p:txBody>
      </p:sp>
      <p:sp>
        <p:nvSpPr>
          <p:cNvPr id="2" name="Tekstvak 1"/>
          <p:cNvSpPr txBox="1"/>
          <p:nvPr/>
        </p:nvSpPr>
        <p:spPr>
          <a:xfrm>
            <a:off x="755576" y="2132856"/>
            <a:ext cx="7056784" cy="4524315"/>
          </a:xfrm>
          <a:prstGeom prst="rect">
            <a:avLst/>
          </a:prstGeom>
          <a:noFill/>
        </p:spPr>
        <p:txBody>
          <a:bodyPr wrap="square" rtlCol="0">
            <a:spAutoFit/>
          </a:bodyPr>
          <a:lstStyle/>
          <a:p>
            <a:r>
              <a:rPr lang="nl-NL" sz="1800" b="1" dirty="0" smtClean="0"/>
              <a:t>Hoe ben ik begonnen….</a:t>
            </a:r>
          </a:p>
          <a:p>
            <a:endParaRPr lang="nl-NL" sz="1800" b="1" dirty="0"/>
          </a:p>
          <a:p>
            <a:endParaRPr lang="nl-NL" sz="1800" b="1" dirty="0" smtClean="0"/>
          </a:p>
          <a:p>
            <a:r>
              <a:rPr lang="nl-NL" sz="1800" b="1" dirty="0" smtClean="0"/>
              <a:t>Zo ook in mijn LIO, ik begon als redelijk onervaren student aan de stage. Er al een jaar uit zijn geweest door een ongeluk maakte dat er niet makkelijker op. Wat moest ik er van verwachten? Ik had geen idee. Maar ik werd goed opgevangen door de school. Het was een warm welkomst… maar toch… toch die kat uit de boom blijven kijken.</a:t>
            </a:r>
          </a:p>
          <a:p>
            <a:r>
              <a:rPr lang="nl-NL" sz="1800" b="1" dirty="0" smtClean="0"/>
              <a:t>Ik wist niet zo goed wat ik moest verwachten van de lessen. Hoe zou dat gaan? Hoe zouden de leerlingen op mij reageren?</a:t>
            </a:r>
          </a:p>
          <a:p>
            <a:r>
              <a:rPr lang="nl-NL" sz="1800" b="1" dirty="0" smtClean="0"/>
              <a:t>Het enige wat ik kon doen was er voor zorgen dat mijn organisatie goed was. Door de goede voorbereidingen had ik wel wat rust en liet ik het over me heen komen. Dat was voor mij ook de beste manier. Je druk maken helpt niet, niet voor jou en niet voor </a:t>
            </a:r>
            <a:r>
              <a:rPr lang="nl-NL" sz="1800" b="1" smtClean="0"/>
              <a:t>de leerlingen. </a:t>
            </a:r>
            <a:endParaRPr lang="nl-NL" sz="1800" b="1"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spAutoFit/>
          </a:bodyPr>
          <a:lstStyle/>
          <a:p>
            <a:endParaRPr/>
          </a:p>
        </p:txBody>
      </p:sp>
      <p:graphicFrame>
        <p:nvGraphicFramePr>
          <p:cNvPr id="100" name="Shape 100"/>
          <p:cNvGraphicFramePr/>
          <p:nvPr/>
        </p:nvGraphicFramePr>
        <p:xfrm>
          <a:off x="323528" y="260646"/>
          <a:ext cx="8229600" cy="5826830"/>
        </p:xfrm>
        <a:graphic>
          <a:graphicData uri="http://schemas.openxmlformats.org/drawingml/2006/table">
            <a:tbl>
              <a:tblPr firstRow="1" bandRow="1">
                <a:noFill/>
                <a:tableStyleId>{16BD616C-5EE9-451F-9827-9086AE3FB2B3}</a:tableStyleId>
              </a:tblPr>
              <a:tblGrid>
                <a:gridCol w="4042800"/>
                <a:gridCol w="4186800"/>
              </a:tblGrid>
              <a:tr h="370850">
                <a:tc>
                  <a:txBody>
                    <a:bodyPr/>
                    <a:lstStyle/>
                    <a:p>
                      <a:pPr marL="0" lvl="0" algn="l" rtl="0">
                        <a:buClr>
                          <a:srgbClr val="000000"/>
                        </a:buClr>
                        <a:buSzPct val="25000"/>
                        <a:buFont typeface="Arial"/>
                        <a:buNone/>
                      </a:pPr>
                      <a:r>
                        <a:rPr lang="x-none" sz="1400"/>
                        <a:t>Competentie 2</a:t>
                      </a:r>
                    </a:p>
                  </a:txBody>
                  <a:tcPr marL="91450" marR="91450" marT="45725" marB="45725">
                    <a:solidFill>
                      <a:srgbClr val="4F6128"/>
                    </a:solidFill>
                  </a:tcPr>
                </a:tc>
                <a:tc>
                  <a:txBody>
                    <a:bodyPr/>
                    <a:lstStyle/>
                    <a:p>
                      <a:pPr marL="0" lvl="0" algn="l" rtl="0">
                        <a:buClr>
                          <a:srgbClr val="000000"/>
                        </a:buClr>
                        <a:buSzPct val="25000"/>
                        <a:buFont typeface="Arial"/>
                        <a:buNone/>
                      </a:pPr>
                      <a:r>
                        <a:rPr lang="x-none" sz="1400"/>
                        <a:t>Kunstpedagogisch en didactisch vermogen</a:t>
                      </a:r>
                    </a:p>
                  </a:txBody>
                  <a:tcPr marL="91450" marR="91450" marT="45725" marB="45725">
                    <a:solidFill>
                      <a:srgbClr val="4F6128"/>
                    </a:solidFill>
                  </a:tcPr>
                </a:tc>
              </a:tr>
              <a:tr h="370850">
                <a:tc>
                  <a:txBody>
                    <a:bodyPr/>
                    <a:lstStyle/>
                    <a:p>
                      <a:pPr marL="0" lvl="0" algn="l" rtl="0">
                        <a:buClr>
                          <a:srgbClr val="000000"/>
                        </a:buClr>
                        <a:buSzPct val="25000"/>
                        <a:buFont typeface="Arial"/>
                        <a:buNone/>
                      </a:pPr>
                      <a:r>
                        <a:rPr lang="x-none" sz="1400">
                          <a:solidFill>
                            <a:srgbClr val="4F6128"/>
                          </a:solidFill>
                        </a:rPr>
                        <a:t>2.1 Heeft een helder en genuanceerd beeld van het leef-, leer- en werkklimaat van</a:t>
                      </a:r>
                    </a:p>
                    <a:p>
                      <a:pPr marL="0" lvl="0" algn="l" rtl="0">
                        <a:buClr>
                          <a:srgbClr val="000000"/>
                        </a:buClr>
                        <a:buSzPct val="25000"/>
                        <a:buFont typeface="Arial"/>
                        <a:buNone/>
                      </a:pPr>
                      <a:r>
                        <a:rPr lang="x-none" sz="1400">
                          <a:solidFill>
                            <a:srgbClr val="4F6128"/>
                          </a:solidFill>
                        </a:rPr>
                        <a:t>de groep en kan dit zo nodig m.b.v. een begeleider verbeteren.</a:t>
                      </a:r>
                    </a:p>
                  </a:txBody>
                  <a:tcPr marL="91450" marR="91450" marT="45725" marB="45725"/>
                </a:tc>
                <a:tc>
                  <a:txBody>
                    <a:bodyPr/>
                    <a:lstStyle/>
                    <a:p>
                      <a:pPr marL="0" lvl="0" algn="l" rtl="0">
                        <a:buClr>
                          <a:srgbClr val="000000"/>
                        </a:buClr>
                        <a:buSzPct val="25000"/>
                        <a:buFont typeface="Arial"/>
                        <a:buNone/>
                      </a:pPr>
                      <a:r>
                        <a:rPr lang="x-none" sz="1400"/>
                        <a:t>Ik heb een helder beeld van de verschillende groepen. (door gesprekjes met leerlingen en leerlingenvragenlijsten)</a:t>
                      </a:r>
                    </a:p>
                    <a:p>
                      <a:pPr marL="0" lvl="0" algn="l" rtl="0">
                        <a:buClr>
                          <a:srgbClr val="000000"/>
                        </a:buClr>
                        <a:buSzPct val="25000"/>
                        <a:buFont typeface="Arial"/>
                        <a:buNone/>
                      </a:pPr>
                      <a:r>
                        <a:rPr lang="x-none" sz="1400" u="sng"/>
                        <a:t>Verdieping</a:t>
                      </a:r>
                      <a:r>
                        <a:rPr lang="x-none" sz="1400"/>
                        <a:t>:</a:t>
                      </a:r>
                      <a:r>
                        <a:rPr lang="x-none" sz="1400" baseline="0"/>
                        <a:t> klassikaal ingaan op hoe de leerlingen zich voelen tijdens mijn lessen.</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2.2 Kan met behulp van een begeleider een veiliger leeromgeving realiseren,</a:t>
                      </a:r>
                    </a:p>
                    <a:p>
                      <a:pPr marL="0" lvl="0" algn="l" rtl="0">
                        <a:buClr>
                          <a:srgbClr val="000000"/>
                        </a:buClr>
                        <a:buSzPct val="25000"/>
                        <a:buFont typeface="Arial"/>
                        <a:buNone/>
                      </a:pPr>
                      <a:r>
                        <a:rPr lang="x-none" sz="1400">
                          <a:solidFill>
                            <a:srgbClr val="4F6128"/>
                          </a:solidFill>
                        </a:rPr>
                        <a:t>mede op basis van analyse van sociaal klimaat.</a:t>
                      </a:r>
                    </a:p>
                  </a:txBody>
                  <a:tcPr marL="91450" marR="91450" marT="45725" marB="45725"/>
                </a:tc>
                <a:tc>
                  <a:txBody>
                    <a:bodyPr/>
                    <a:lstStyle/>
                    <a:p>
                      <a:pPr marL="0" lvl="0" algn="l" rtl="0">
                        <a:buClr>
                          <a:srgbClr val="000000"/>
                        </a:buClr>
                        <a:buSzPct val="25000"/>
                        <a:buFont typeface="Arial"/>
                        <a:buNone/>
                      </a:pPr>
                      <a:r>
                        <a:rPr lang="x-none" sz="1400"/>
                        <a:t>Actieonderzoek</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2.3 Houdt in lesontwerp en -uitvoering rekening met sociale en culturele verschillen</a:t>
                      </a:r>
                    </a:p>
                    <a:p>
                      <a:pPr marL="0" lvl="0" algn="l" rtl="0">
                        <a:buClr>
                          <a:srgbClr val="000000"/>
                        </a:buClr>
                        <a:buSzPct val="25000"/>
                        <a:buFont typeface="Arial"/>
                        <a:buNone/>
                      </a:pPr>
                      <a:r>
                        <a:rPr lang="x-none" sz="1400">
                          <a:solidFill>
                            <a:srgbClr val="4F6128"/>
                          </a:solidFill>
                        </a:rPr>
                        <a:t>tussen leerlingen, speelt erop in en differentieert naar niveau en aanpak</a:t>
                      </a:r>
                    </a:p>
                  </a:txBody>
                  <a:tcPr marL="91450" marR="91450" marT="45725" marB="45725"/>
                </a:tc>
                <a:tc>
                  <a:txBody>
                    <a:bodyPr/>
                    <a:lstStyle/>
                    <a:p>
                      <a:pPr marL="0" lvl="0" algn="l" rtl="0">
                        <a:buClr>
                          <a:srgbClr val="000000"/>
                        </a:buClr>
                        <a:buSzPct val="25000"/>
                        <a:buFont typeface="Arial"/>
                        <a:buNone/>
                      </a:pPr>
                      <a:r>
                        <a:rPr lang="x-none" sz="1400"/>
                        <a:t>Voor de snelle </a:t>
                      </a:r>
                      <a:r>
                        <a:rPr lang="x-none" sz="1400" baseline="0"/>
                        <a:t>leerling extra opdrachten.</a:t>
                      </a:r>
                    </a:p>
                    <a:p>
                      <a:pPr marL="0" lvl="0" algn="l" rtl="0">
                        <a:buClr>
                          <a:srgbClr val="000000"/>
                        </a:buClr>
                        <a:buSzPct val="25000"/>
                        <a:buFont typeface="Arial"/>
                        <a:buNone/>
                      </a:pPr>
                      <a:r>
                        <a:rPr lang="x-none" sz="1400" u="sng" baseline="0"/>
                        <a:t>Verdieping: </a:t>
                      </a:r>
                      <a:r>
                        <a:rPr lang="x-none" sz="1400" baseline="0"/>
                        <a:t>Onderzoeken of de snelle leerling ook daadwerkelijk iets leert van de opdracht en proberen de opdracht als vervolg op de hoofdopdracht te maken</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2.5 Hanteert uiteenlopende, adequate didactische werkvormen en media om</a:t>
                      </a:r>
                    </a:p>
                    <a:p>
                      <a:pPr marL="0" lvl="0" algn="l" rtl="0">
                        <a:buClr>
                          <a:srgbClr val="000000"/>
                        </a:buClr>
                        <a:buSzPct val="25000"/>
                        <a:buFont typeface="Arial"/>
                        <a:buNone/>
                      </a:pPr>
                      <a:r>
                        <a:rPr lang="x-none" sz="1400">
                          <a:solidFill>
                            <a:srgbClr val="4F6128"/>
                          </a:solidFill>
                        </a:rPr>
                        <a:t>leerinhouden op een attractieve wijze over te brengen</a:t>
                      </a:r>
                    </a:p>
                  </a:txBody>
                  <a:tcPr marL="91450" marR="91450" marT="45725" marB="45725"/>
                </a:tc>
                <a:tc>
                  <a:txBody>
                    <a:bodyPr/>
                    <a:lstStyle/>
                    <a:p>
                      <a:pPr marL="0" lvl="0" algn="l" rtl="0">
                        <a:buClr>
                          <a:srgbClr val="000000"/>
                        </a:buClr>
                        <a:buSzPct val="25000"/>
                        <a:buFont typeface="Arial"/>
                        <a:buNone/>
                      </a:pPr>
                      <a:r>
                        <a:rPr lang="x-none" sz="1400"/>
                        <a:t>Werken</a:t>
                      </a:r>
                      <a:r>
                        <a:rPr lang="x-none" sz="1400" baseline="0"/>
                        <a:t> via stappenplan</a:t>
                      </a:r>
                    </a:p>
                    <a:p>
                      <a:pPr marL="0" lvl="0" algn="l" rtl="0">
                        <a:buClr>
                          <a:srgbClr val="000000"/>
                        </a:buClr>
                        <a:buSzPct val="25000"/>
                        <a:buFont typeface="Arial"/>
                        <a:buNone/>
                      </a:pPr>
                      <a:r>
                        <a:rPr lang="x-none" sz="1400" baseline="0"/>
                        <a:t>Media gebruikt dmv filmpje en </a:t>
                      </a:r>
                      <a:r>
                        <a:rPr lang="x-none" sz="1400" u="sng" baseline="0">
                          <a:solidFill>
                            <a:schemeClr val="hlink"/>
                          </a:solidFill>
                          <a:hlinkClick r:id="rId3"/>
                        </a:rPr>
                        <a:t>powerpoint</a:t>
                      </a:r>
                    </a:p>
                    <a:p>
                      <a:pPr marL="0" lvl="0" algn="l" rtl="0">
                        <a:buClr>
                          <a:srgbClr val="000000"/>
                        </a:buClr>
                        <a:buSzPct val="25000"/>
                        <a:buFont typeface="Arial"/>
                        <a:buNone/>
                      </a:pPr>
                      <a:r>
                        <a:rPr lang="x-none" sz="1400"/>
                        <a:t>Ik wil komende periode meer gaan werken aan verschillende werkvormen.</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2.10 Kan leer- en gedragsproblemen herkennen en benoemen en werkt mee aan</a:t>
                      </a:r>
                    </a:p>
                    <a:p>
                      <a:pPr marL="0" lvl="0" algn="l" rtl="0">
                        <a:buClr>
                          <a:srgbClr val="000000"/>
                        </a:buClr>
                        <a:buSzPct val="25000"/>
                        <a:buFont typeface="Arial"/>
                        <a:buNone/>
                      </a:pPr>
                      <a:r>
                        <a:rPr lang="x-none" sz="1400">
                          <a:solidFill>
                            <a:srgbClr val="4F6128"/>
                          </a:solidFill>
                        </a:rPr>
                        <a:t>het aanpakken ervan.</a:t>
                      </a:r>
                    </a:p>
                  </a:txBody>
                  <a:tcPr marL="91450" marR="91450" marT="45725" marB="45725"/>
                </a:tc>
                <a:tc>
                  <a:txBody>
                    <a:bodyPr/>
                    <a:lstStyle/>
                    <a:p>
                      <a:pPr marL="0" lvl="0" algn="l" rtl="0">
                        <a:buClr>
                          <a:srgbClr val="000000"/>
                        </a:buClr>
                        <a:buSzPct val="25000"/>
                        <a:buFont typeface="Arial"/>
                        <a:buNone/>
                      </a:pPr>
                      <a:r>
                        <a:rPr lang="x-none" sz="1400"/>
                        <a:t>behaald</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2.11 (Positieve instelling t.a.v. lln:) Stimuleert zelfstandigheid en samenwerking</a:t>
                      </a:r>
                    </a:p>
                  </a:txBody>
                  <a:tcPr marL="91450" marR="91450" marT="45725" marB="45725"/>
                </a:tc>
                <a:tc>
                  <a:txBody>
                    <a:bodyPr/>
                    <a:lstStyle/>
                    <a:p>
                      <a:pPr marL="0" lvl="0" algn="l" rtl="0">
                        <a:buClr>
                          <a:srgbClr val="000000"/>
                        </a:buClr>
                        <a:buSzPct val="25000"/>
                        <a:buFont typeface="Arial"/>
                        <a:buNone/>
                      </a:pPr>
                      <a:r>
                        <a:rPr lang="x-none" sz="1400"/>
                        <a:t>Opdracht voor</a:t>
                      </a:r>
                      <a:r>
                        <a:rPr lang="x-none" sz="1400" baseline="0"/>
                        <a:t> actieonderzoek(samenwerken in tweetallen)</a:t>
                      </a:r>
                    </a:p>
                    <a:p>
                      <a:pPr marL="0" lvl="0" algn="l" rtl="0">
                        <a:buClr>
                          <a:srgbClr val="000000"/>
                        </a:buClr>
                        <a:buSzPct val="25000"/>
                        <a:buFont typeface="Arial"/>
                        <a:buNone/>
                      </a:pPr>
                      <a:r>
                        <a:rPr lang="x-none" sz="1400" baseline="0"/>
                        <a:t>Positief zijn naar leerlingen: behaald</a:t>
                      </a:r>
                    </a:p>
                  </a:txBody>
                  <a:tcPr marL="91450" marR="91450" marT="45725" marB="45725"/>
                </a:tc>
              </a:tr>
            </a:tbl>
          </a:graphicData>
        </a:graphic>
      </p:graphicFrame>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graphicFrame>
        <p:nvGraphicFramePr>
          <p:cNvPr id="105" name="Shape 105"/>
          <p:cNvGraphicFramePr/>
          <p:nvPr/>
        </p:nvGraphicFramePr>
        <p:xfrm>
          <a:off x="395536" y="836712"/>
          <a:ext cx="8229600" cy="3723690"/>
        </p:xfrm>
        <a:graphic>
          <a:graphicData uri="http://schemas.openxmlformats.org/drawingml/2006/table">
            <a:tbl>
              <a:tblPr firstRow="1" bandRow="1">
                <a:noFill/>
                <a:tableStyleId>{E31B5324-8F33-4102-A1DE-A5456BCC5A23}</a:tableStyleId>
              </a:tblPr>
              <a:tblGrid>
                <a:gridCol w="4114800"/>
                <a:gridCol w="4114800"/>
              </a:tblGrid>
              <a:tr h="370850">
                <a:tc>
                  <a:txBody>
                    <a:bodyPr/>
                    <a:lstStyle/>
                    <a:p>
                      <a:pPr marL="0" lvl="0" algn="l" rtl="0">
                        <a:buClr>
                          <a:srgbClr val="000000"/>
                        </a:buClr>
                        <a:buSzPct val="25000"/>
                        <a:buFont typeface="Arial"/>
                        <a:buNone/>
                      </a:pPr>
                      <a:r>
                        <a:rPr lang="x-none"/>
                        <a:t>Competentie 3</a:t>
                      </a:r>
                    </a:p>
                  </a:txBody>
                  <a:tcPr marL="91450" marR="91450" marT="45725" marB="45725">
                    <a:solidFill>
                      <a:srgbClr val="4F6128"/>
                    </a:solidFill>
                  </a:tcPr>
                </a:tc>
                <a:tc>
                  <a:txBody>
                    <a:bodyPr/>
                    <a:lstStyle/>
                    <a:p>
                      <a:pPr marL="0" lvl="0" algn="l" rtl="0">
                        <a:buClr>
                          <a:srgbClr val="000000"/>
                        </a:buClr>
                        <a:buSzPct val="25000"/>
                        <a:buFont typeface="Arial"/>
                        <a:buNone/>
                      </a:pPr>
                      <a:r>
                        <a:rPr lang="x-none"/>
                        <a:t>Operationaliserend vermogen</a:t>
                      </a:r>
                    </a:p>
                  </a:txBody>
                  <a:tcPr marL="91450" marR="91450" marT="45725" marB="45725">
                    <a:solidFill>
                      <a:srgbClr val="4F6128"/>
                    </a:solidFill>
                  </a:tcPr>
                </a:tc>
              </a:tr>
              <a:tr h="370850">
                <a:tc>
                  <a:txBody>
                    <a:bodyPr/>
                    <a:lstStyle/>
                    <a:p>
                      <a:pPr marL="0" lvl="0" algn="l" rtl="0">
                        <a:buClr>
                          <a:srgbClr val="000000"/>
                        </a:buClr>
                        <a:buSzPct val="25000"/>
                        <a:buFont typeface="Arial"/>
                        <a:buNone/>
                      </a:pPr>
                      <a:r>
                        <a:rPr lang="x-none" sz="1400">
                          <a:solidFill>
                            <a:srgbClr val="4F6128"/>
                          </a:solidFill>
                        </a:rPr>
                        <a:t>3.1 Richt samen met anderen een leeromgeving attractief, veilig en doelmatig in.</a:t>
                      </a:r>
                    </a:p>
                    <a:p>
                      <a:pPr marL="0" lvl="0" algn="l" rtl="0">
                        <a:buClr>
                          <a:srgbClr val="000000"/>
                        </a:buClr>
                        <a:buSzPct val="25000"/>
                        <a:buFont typeface="Arial"/>
                        <a:buNone/>
                      </a:pPr>
                      <a:r>
                        <a:rPr lang="x-none" sz="1400">
                          <a:solidFill>
                            <a:srgbClr val="4F6128"/>
                          </a:solidFill>
                        </a:rPr>
                        <a:t>Geeft leerinhouden attractief vorm.</a:t>
                      </a:r>
                    </a:p>
                  </a:txBody>
                  <a:tcPr marL="91450" marR="91450" marT="45725" marB="45725"/>
                </a:tc>
                <a:tc>
                  <a:txBody>
                    <a:bodyPr/>
                    <a:lstStyle/>
                    <a:p>
                      <a:pPr marL="0" lvl="0" algn="l" rtl="0">
                        <a:buClr>
                          <a:srgbClr val="000000"/>
                        </a:buClr>
                        <a:buSzPct val="25000"/>
                        <a:buFont typeface="Arial"/>
                        <a:buNone/>
                      </a:pPr>
                      <a:r>
                        <a:rPr lang="x-none" sz="1400"/>
                        <a:t>Geeft leerinhouden attractief</a:t>
                      </a:r>
                      <a:r>
                        <a:rPr lang="x-none" sz="1400" baseline="0"/>
                        <a:t> vorm: Behaald</a:t>
                      </a:r>
                    </a:p>
                    <a:p>
                      <a:pPr marL="0" lvl="0" algn="l" rtl="0">
                        <a:buClr>
                          <a:srgbClr val="000000"/>
                        </a:buClr>
                        <a:buSzPct val="25000"/>
                        <a:buFont typeface="Arial"/>
                        <a:buNone/>
                      </a:pPr>
                      <a:r>
                        <a:rPr lang="x-none" sz="1400" u="sng" baseline="0"/>
                        <a:t>Verdieping</a:t>
                      </a:r>
                      <a:r>
                        <a:rPr lang="x-none" sz="1400" baseline="0"/>
                        <a:t>: duidelijker zijn met regels, vaker over regels/verwachtingen praten en leerlingen aanpakken die vervelend zijn.</a:t>
                      </a:r>
                    </a:p>
                  </a:txBody>
                  <a:tcPr marL="91450" marR="91450" marT="45725" marB="45725"/>
                </a:tc>
              </a:tr>
              <a:tr h="806450">
                <a:tc>
                  <a:txBody>
                    <a:bodyPr/>
                    <a:lstStyle/>
                    <a:p>
                      <a:pPr marL="0" lvl="0" algn="l" rtl="0">
                        <a:buClr>
                          <a:srgbClr val="000000"/>
                        </a:buClr>
                        <a:buSzPct val="25000"/>
                        <a:buFont typeface="Arial"/>
                        <a:buNone/>
                      </a:pPr>
                      <a:r>
                        <a:rPr lang="x-none" sz="1400" b="0">
                          <a:solidFill>
                            <a:srgbClr val="4F6128"/>
                          </a:solidFill>
                        </a:rPr>
                        <a:t>3.2 Past klassenmanagement zó toe dat er sprake is van een veilig, stimulerend en</a:t>
                      </a:r>
                    </a:p>
                    <a:p>
                      <a:pPr marL="0" lvl="0" algn="l" rtl="0">
                        <a:buClr>
                          <a:srgbClr val="000000"/>
                        </a:buClr>
                        <a:buSzPct val="25000"/>
                        <a:buFont typeface="Arial"/>
                        <a:buNone/>
                      </a:pPr>
                      <a:r>
                        <a:rPr lang="x-none" sz="1400" b="0">
                          <a:solidFill>
                            <a:srgbClr val="4F6128"/>
                          </a:solidFill>
                        </a:rPr>
                        <a:t>taakgericht educatief klimaat.</a:t>
                      </a:r>
                    </a:p>
                  </a:txBody>
                  <a:tcPr marL="91450" marR="91450" marT="45725" marB="45725"/>
                </a:tc>
                <a:tc>
                  <a:txBody>
                    <a:bodyPr/>
                    <a:lstStyle/>
                    <a:p>
                      <a:pPr marL="0" lvl="0" algn="l" rtl="0">
                        <a:buClr>
                          <a:srgbClr val="000000"/>
                        </a:buClr>
                        <a:buSzPct val="25000"/>
                        <a:buFont typeface="Arial"/>
                        <a:buNone/>
                      </a:pPr>
                      <a:r>
                        <a:rPr lang="x-none" sz="1400" b="0"/>
                        <a:t>Zie C3.1</a:t>
                      </a:r>
                    </a:p>
                    <a:p>
                      <a:pPr marL="0" lvl="0" algn="l" rtl="0">
                        <a:buClr>
                          <a:srgbClr val="000000"/>
                        </a:buClr>
                        <a:buSzPct val="25000"/>
                        <a:buFont typeface="Arial"/>
                        <a:buNone/>
                      </a:pPr>
                      <a:r>
                        <a:rPr lang="x-none" sz="1400" b="0"/>
                        <a:t>Verdieping: Hoe de les te openen;</a:t>
                      </a:r>
                      <a:r>
                        <a:rPr lang="x-none" sz="1400" b="0" baseline="0"/>
                        <a:t> op zoek naar een pakkende openingszin. ’De vijf rollen van de leraar’ – Martie Slooter</a:t>
                      </a:r>
                    </a:p>
                  </a:txBody>
                  <a:tcPr marL="91450" marR="91450" marT="45725" marB="45725"/>
                </a:tc>
              </a:tr>
              <a:tr h="370850">
                <a:tc>
                  <a:txBody>
                    <a:bodyPr/>
                    <a:lstStyle/>
                    <a:p>
                      <a:pPr marL="0" lvl="0" algn="l" rtl="0">
                        <a:buClr>
                          <a:srgbClr val="000000"/>
                        </a:buClr>
                        <a:buSzPct val="25000"/>
                        <a:buFont typeface="Arial"/>
                        <a:buNone/>
                      </a:pPr>
                      <a:r>
                        <a:rPr lang="x-none" sz="1400" b="0" i="0">
                          <a:solidFill>
                            <a:srgbClr val="4F6128"/>
                          </a:solidFill>
                        </a:rPr>
                        <a:t>3.3 Kan de lesopzet qua tijdsplanning uitvoeren (zie C2 indicator 6) en kan er</a:t>
                      </a:r>
                    </a:p>
                    <a:p>
                      <a:pPr marL="0" lvl="0" algn="l" rtl="0">
                        <a:buClr>
                          <a:srgbClr val="000000"/>
                        </a:buClr>
                        <a:buSzPct val="25000"/>
                        <a:buFont typeface="Arial"/>
                        <a:buNone/>
                      </a:pPr>
                      <a:r>
                        <a:rPr lang="x-none" sz="1400" b="0" i="0">
                          <a:solidFill>
                            <a:srgbClr val="4F6128"/>
                          </a:solidFill>
                        </a:rPr>
                        <a:t>indien nodig flexibel mee omgaan: kan improviseren in onverwachte situaties.</a:t>
                      </a:r>
                    </a:p>
                  </a:txBody>
                  <a:tcPr marL="91450" marR="91450" marT="45725" marB="45725"/>
                </a:tc>
                <a:tc>
                  <a:txBody>
                    <a:bodyPr/>
                    <a:lstStyle/>
                    <a:p>
                      <a:pPr marL="0" lvl="0" algn="l" rtl="0">
                        <a:buClr>
                          <a:srgbClr val="000000"/>
                        </a:buClr>
                        <a:buSzPct val="25000"/>
                        <a:buFont typeface="Arial"/>
                        <a:buNone/>
                      </a:pPr>
                      <a:r>
                        <a:rPr lang="x-none" sz="1400" b="0"/>
                        <a:t>Behaald </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3.4 Stimuleert zelfstandigheid en zelfstandig leren en stimuleert eigen initiatief</a:t>
                      </a:r>
                    </a:p>
                  </a:txBody>
                  <a:tcPr marL="91450" marR="91450" marT="45725" marB="45725"/>
                </a:tc>
                <a:tc>
                  <a:txBody>
                    <a:bodyPr/>
                    <a:lstStyle/>
                    <a:p>
                      <a:pPr marL="0" lvl="0" algn="l" rtl="0">
                        <a:buClr>
                          <a:srgbClr val="000000"/>
                        </a:buClr>
                        <a:buSzPct val="25000"/>
                        <a:buFont typeface="Arial"/>
                        <a:buNone/>
                      </a:pPr>
                      <a:r>
                        <a:rPr lang="x-none" sz="1400"/>
                        <a:t>Behaald </a:t>
                      </a:r>
                    </a:p>
                  </a:txBody>
                  <a:tcPr marL="91450" marR="91450" marT="45725" marB="45725"/>
                </a:tc>
              </a:tr>
            </a:tbl>
          </a:graphicData>
        </a:graphic>
      </p:graphicFrame>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graphicFrame>
        <p:nvGraphicFramePr>
          <p:cNvPr id="110" name="Shape 110"/>
          <p:cNvGraphicFramePr/>
          <p:nvPr/>
        </p:nvGraphicFramePr>
        <p:xfrm>
          <a:off x="395536" y="836712"/>
          <a:ext cx="8229600" cy="4485680"/>
        </p:xfrm>
        <a:graphic>
          <a:graphicData uri="http://schemas.openxmlformats.org/drawingml/2006/table">
            <a:tbl>
              <a:tblPr firstRow="1" bandRow="1">
                <a:noFill/>
                <a:tableStyleId>{7C1AD4F7-F940-41D7-AC44-8B60EAC9A38B}</a:tableStyleId>
              </a:tblPr>
              <a:tblGrid>
                <a:gridCol w="4114800"/>
                <a:gridCol w="4114800"/>
              </a:tblGrid>
              <a:tr h="370850">
                <a:tc>
                  <a:txBody>
                    <a:bodyPr/>
                    <a:lstStyle/>
                    <a:p>
                      <a:pPr marL="0" lvl="0" algn="l" rtl="0">
                        <a:buClr>
                          <a:srgbClr val="000000"/>
                        </a:buClr>
                        <a:buSzPct val="25000"/>
                        <a:buFont typeface="Arial"/>
                        <a:buNone/>
                      </a:pPr>
                      <a:r>
                        <a:rPr lang="x-none"/>
                        <a:t>Competentie 4</a:t>
                      </a:r>
                    </a:p>
                  </a:txBody>
                  <a:tcPr marL="91450" marR="91450" marT="45725" marB="45725">
                    <a:solidFill>
                      <a:srgbClr val="4F6128"/>
                    </a:solidFill>
                  </a:tcPr>
                </a:tc>
                <a:tc>
                  <a:txBody>
                    <a:bodyPr/>
                    <a:lstStyle/>
                    <a:p>
                      <a:pPr marL="0" lvl="0" algn="l" rtl="0">
                        <a:buClr>
                          <a:srgbClr val="000000"/>
                        </a:buClr>
                        <a:buSzPct val="25000"/>
                        <a:buFont typeface="Arial"/>
                        <a:buNone/>
                      </a:pPr>
                      <a:r>
                        <a:rPr lang="x-none"/>
                        <a:t>Vermogen tot samenwerking</a:t>
                      </a:r>
                    </a:p>
                  </a:txBody>
                  <a:tcPr marL="91450" marR="91450" marT="45725" marB="45725">
                    <a:solidFill>
                      <a:srgbClr val="4F6128"/>
                    </a:solidFill>
                  </a:tcPr>
                </a:tc>
              </a:tr>
              <a:tr h="370850">
                <a:tc>
                  <a:txBody>
                    <a:bodyPr/>
                    <a:lstStyle/>
                    <a:p>
                      <a:pPr marL="0" lvl="0" algn="l" rtl="0">
                        <a:buClr>
                          <a:srgbClr val="000000"/>
                        </a:buClr>
                        <a:buSzPct val="25000"/>
                        <a:buFont typeface="Arial"/>
                        <a:buNone/>
                      </a:pPr>
                      <a:r>
                        <a:rPr lang="x-none" sz="1400">
                          <a:solidFill>
                            <a:srgbClr val="4F6128"/>
                          </a:solidFill>
                        </a:rPr>
                        <a:t>4.1 Bevordert een op samenwerking gericht positief werk, leef – en leerklimaat, en</a:t>
                      </a:r>
                    </a:p>
                    <a:p>
                      <a:pPr marL="0" lvl="0" algn="l" rtl="0">
                        <a:buClr>
                          <a:srgbClr val="000000"/>
                        </a:buClr>
                        <a:buSzPct val="25000"/>
                        <a:buFont typeface="Arial"/>
                        <a:buNone/>
                      </a:pPr>
                      <a:r>
                        <a:rPr lang="x-none" sz="1400">
                          <a:solidFill>
                            <a:srgbClr val="4F6128"/>
                          </a:solidFill>
                        </a:rPr>
                        <a:t>stimuleert anderen daaraan mee te werken</a:t>
                      </a:r>
                    </a:p>
                  </a:txBody>
                  <a:tcPr marL="91450" marR="91450" marT="45725" marB="45725"/>
                </a:tc>
                <a:tc>
                  <a:txBody>
                    <a:bodyPr/>
                    <a:lstStyle/>
                    <a:p>
                      <a:pPr marL="0" lvl="0" algn="l" rtl="0">
                        <a:buClr>
                          <a:srgbClr val="000000"/>
                        </a:buClr>
                        <a:buSzPct val="25000"/>
                        <a:buFont typeface="Arial"/>
                        <a:buNone/>
                      </a:pPr>
                      <a:r>
                        <a:rPr lang="x-none" sz="1400"/>
                        <a:t>Werken aan opdracht waarbij samenwerken belangrijk is.</a:t>
                      </a:r>
                    </a:p>
                    <a:p>
                      <a:pPr marL="0" lvl="0" algn="l" rtl="0">
                        <a:buClr>
                          <a:srgbClr val="000000"/>
                        </a:buClr>
                        <a:buSzPct val="25000"/>
                        <a:buFont typeface="Arial"/>
                        <a:buNone/>
                      </a:pPr>
                      <a:r>
                        <a:rPr lang="x-none" sz="1400"/>
                        <a:t>Aangegeven</a:t>
                      </a:r>
                      <a:r>
                        <a:rPr lang="x-none" sz="1400" baseline="0"/>
                        <a:t> dat leerlingen samen moeten opruimen. Elkaar helpen.</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4.3 Vult rollen in als coach, hulpvrager, structuurgever, ondersteuner en expert.</a:t>
                      </a:r>
                    </a:p>
                    <a:p>
                      <a:pPr marL="0" lvl="0" algn="l" rtl="0">
                        <a:buClr>
                          <a:srgbClr val="000000"/>
                        </a:buClr>
                        <a:buSzPct val="25000"/>
                        <a:buFont typeface="Arial"/>
                        <a:buNone/>
                      </a:pPr>
                      <a:r>
                        <a:rPr lang="x-none" sz="1400">
                          <a:solidFill>
                            <a:srgbClr val="4F6128"/>
                          </a:solidFill>
                        </a:rPr>
                        <a:t>Kan voorzitter, planner of deskundige zijn bij overleg</a:t>
                      </a:r>
                    </a:p>
                  </a:txBody>
                  <a:tcPr marL="91450" marR="91450" marT="45725" marB="45725"/>
                </a:tc>
                <a:tc>
                  <a:txBody>
                    <a:bodyPr/>
                    <a:lstStyle/>
                    <a:p>
                      <a:pPr marL="0" marR="0" lvl="0" indent="0" algn="l" rtl="0">
                        <a:lnSpc>
                          <a:spcPct val="100000"/>
                        </a:lnSpc>
                        <a:spcBef>
                          <a:spcPts val="0"/>
                        </a:spcBef>
                        <a:spcAft>
                          <a:spcPts val="0"/>
                        </a:spcAft>
                        <a:buClr>
                          <a:srgbClr val="000000"/>
                        </a:buClr>
                        <a:buSzPct val="25000"/>
                        <a:buFont typeface="Arial"/>
                        <a:buNone/>
                      </a:pPr>
                      <a:r>
                        <a:rPr lang="x-none" sz="1400" baseline="0"/>
                        <a:t>Behaald </a:t>
                      </a:r>
                    </a:p>
                    <a:p>
                      <a:pPr marL="0" lvl="0" algn="l" rtl="0">
                        <a:buClr>
                          <a:srgbClr val="000000"/>
                        </a:buClr>
                        <a:buSzPct val="25000"/>
                        <a:buFont typeface="Arial"/>
                        <a:buNone/>
                      </a:pPr>
                      <a:r>
                        <a:rPr lang="x-none" sz="1400"/>
                        <a:t>Meegewerkt aan een tentoonstelling van beeldende</a:t>
                      </a:r>
                      <a:r>
                        <a:rPr lang="x-none" sz="1400" baseline="0"/>
                        <a:t> vakken. Grote ontwikkeling in hoe ik deze rollen vervul. Meer zelfvertrouwen, meer op mijn plek. </a:t>
                      </a:r>
                    </a:p>
                    <a:p>
                      <a:pPr marL="0" lvl="0" algn="l" rtl="0">
                        <a:buClr>
                          <a:srgbClr val="000000"/>
                        </a:buClr>
                        <a:buSzPct val="25000"/>
                        <a:buFont typeface="Arial"/>
                        <a:buNone/>
                      </a:pPr>
                      <a:r>
                        <a:rPr lang="x-none" sz="1400" baseline="0"/>
                        <a:t>Testen gedaan als roos van Leary en Big Five stest</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4.6 Houdingsaspecten: laat een positieve en opbouwende houding zien, is</a:t>
                      </a:r>
                    </a:p>
                    <a:p>
                      <a:pPr marL="0" lvl="0" algn="l" rtl="0">
                        <a:buClr>
                          <a:srgbClr val="000000"/>
                        </a:buClr>
                        <a:buSzPct val="25000"/>
                        <a:buFont typeface="Arial"/>
                        <a:buNone/>
                      </a:pPr>
                      <a:r>
                        <a:rPr lang="x-none" sz="1400">
                          <a:solidFill>
                            <a:srgbClr val="4F6128"/>
                          </a:solidFill>
                        </a:rPr>
                        <a:t>taakgericht en stelt eigen functioneren ter discussie.</a:t>
                      </a:r>
                    </a:p>
                    <a:p>
                      <a:pPr marL="0" lvl="0" algn="l" rtl="0">
                        <a:buClr>
                          <a:srgbClr val="000000"/>
                        </a:buClr>
                        <a:buSzPct val="25000"/>
                        <a:buFont typeface="Arial"/>
                        <a:buNone/>
                      </a:pPr>
                      <a:r>
                        <a:rPr lang="x-none" sz="1400">
                          <a:solidFill>
                            <a:srgbClr val="4F6128"/>
                          </a:solidFill>
                        </a:rPr>
                        <a:t>De student staat open voor feedback, kan "nemen en geven", en houdt</a:t>
                      </a:r>
                    </a:p>
                    <a:p>
                      <a:pPr marL="0" lvl="0" algn="l" rtl="0">
                        <a:buClr>
                          <a:srgbClr val="000000"/>
                        </a:buClr>
                        <a:buSzPct val="25000"/>
                        <a:buFont typeface="Arial"/>
                        <a:buNone/>
                      </a:pPr>
                      <a:r>
                        <a:rPr lang="x-none" sz="1400">
                          <a:solidFill>
                            <a:srgbClr val="4F6128"/>
                          </a:solidFill>
                        </a:rPr>
                        <a:t>rekening met collega’s.</a:t>
                      </a:r>
                    </a:p>
                  </a:txBody>
                  <a:tcPr marL="91450" marR="91450" marT="45725" marB="45725"/>
                </a:tc>
                <a:tc>
                  <a:txBody>
                    <a:bodyPr/>
                    <a:lstStyle/>
                    <a:p>
                      <a:pPr marL="0" lvl="0" algn="l" rtl="0">
                        <a:buClr>
                          <a:srgbClr val="000000"/>
                        </a:buClr>
                        <a:buSzPct val="25000"/>
                        <a:buFont typeface="Arial"/>
                        <a:buNone/>
                      </a:pPr>
                      <a:r>
                        <a:rPr lang="x-none" sz="1400"/>
                        <a:t>Ik heb een positieve houding naar collega’s</a:t>
                      </a:r>
                      <a:r>
                        <a:rPr lang="x-none" sz="1400" baseline="0"/>
                        <a:t> toe. Mijn houding is gegroeid(niet meer zo kat uit de boom kijken)</a:t>
                      </a:r>
                    </a:p>
                    <a:p>
                      <a:pPr marL="0" lvl="0" algn="l" rtl="0">
                        <a:buClr>
                          <a:srgbClr val="000000"/>
                        </a:buClr>
                        <a:buSzPct val="25000"/>
                        <a:buFont typeface="Arial"/>
                        <a:buNone/>
                      </a:pPr>
                      <a:r>
                        <a:rPr lang="x-none" sz="1400" baseline="0"/>
                        <a:t>Reflecteer met behulp van de vragen van Korthagen.</a:t>
                      </a:r>
                    </a:p>
                    <a:p>
                      <a:pPr marL="0" lvl="0" algn="l" rtl="0">
                        <a:buClr>
                          <a:srgbClr val="000000"/>
                        </a:buClr>
                        <a:buSzPct val="25000"/>
                        <a:buFont typeface="Arial"/>
                        <a:buNone/>
                      </a:pPr>
                      <a:r>
                        <a:rPr lang="x-none" sz="1400" baseline="0"/>
                        <a:t>Behaald </a:t>
                      </a:r>
                    </a:p>
                  </a:txBody>
                  <a:tcPr marL="91450" marR="91450" marT="45725" marB="45725"/>
                </a:tc>
              </a:tr>
            </a:tbl>
          </a:graphicData>
        </a:graphic>
      </p:graphicFrame>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graphicFrame>
        <p:nvGraphicFramePr>
          <p:cNvPr id="115" name="Shape 115"/>
          <p:cNvGraphicFramePr/>
          <p:nvPr/>
        </p:nvGraphicFramePr>
        <p:xfrm>
          <a:off x="539552" y="980728"/>
          <a:ext cx="8229600" cy="3723690"/>
        </p:xfrm>
        <a:graphic>
          <a:graphicData uri="http://schemas.openxmlformats.org/drawingml/2006/table">
            <a:tbl>
              <a:tblPr firstRow="1" bandRow="1">
                <a:noFill/>
                <a:tableStyleId>{3F38F0FD-36F9-4542-9E4E-4D65198EDBC0}</a:tableStyleId>
              </a:tblPr>
              <a:tblGrid>
                <a:gridCol w="4114800"/>
                <a:gridCol w="4114800"/>
              </a:tblGrid>
              <a:tr h="370850">
                <a:tc>
                  <a:txBody>
                    <a:bodyPr/>
                    <a:lstStyle/>
                    <a:p>
                      <a:pPr marL="0" lvl="0" algn="l" rtl="0">
                        <a:buClr>
                          <a:srgbClr val="000000"/>
                        </a:buClr>
                        <a:buSzPct val="25000"/>
                        <a:buFont typeface="Arial"/>
                        <a:buNone/>
                      </a:pPr>
                      <a:r>
                        <a:rPr lang="x-none"/>
                        <a:t>Competentie 5</a:t>
                      </a:r>
                    </a:p>
                  </a:txBody>
                  <a:tcPr marL="91450" marR="91450" marT="45725" marB="45725">
                    <a:solidFill>
                      <a:srgbClr val="4F6128"/>
                    </a:solidFill>
                  </a:tcPr>
                </a:tc>
                <a:tc>
                  <a:txBody>
                    <a:bodyPr/>
                    <a:lstStyle/>
                    <a:p>
                      <a:pPr marL="0" lvl="0" algn="l" rtl="0">
                        <a:buClr>
                          <a:srgbClr val="000000"/>
                        </a:buClr>
                        <a:buSzPct val="25000"/>
                        <a:buFont typeface="Arial"/>
                        <a:buNone/>
                      </a:pPr>
                      <a:r>
                        <a:rPr lang="x-none"/>
                        <a:t>Communicatief vermogen</a:t>
                      </a:r>
                    </a:p>
                  </a:txBody>
                  <a:tcPr marL="91450" marR="91450" marT="45725" marB="45725">
                    <a:solidFill>
                      <a:srgbClr val="4F6128"/>
                    </a:solidFill>
                  </a:tcPr>
                </a:tc>
              </a:tr>
              <a:tr h="370850">
                <a:tc>
                  <a:txBody>
                    <a:bodyPr/>
                    <a:lstStyle/>
                    <a:p>
                      <a:pPr marL="0" lvl="0" algn="l" rtl="0">
                        <a:buClr>
                          <a:srgbClr val="000000"/>
                        </a:buClr>
                        <a:buSzPct val="25000"/>
                        <a:buFont typeface="Arial"/>
                        <a:buNone/>
                      </a:pPr>
                      <a:r>
                        <a:rPr lang="x-none" sz="1400">
                          <a:solidFill>
                            <a:srgbClr val="4F6128"/>
                          </a:solidFill>
                        </a:rPr>
                        <a:t>5.1 De student hanteert sociale en communicatieve vaardigheden op een</a:t>
                      </a:r>
                    </a:p>
                    <a:p>
                      <a:pPr marL="0" lvl="0" algn="l" rtl="0">
                        <a:buClr>
                          <a:srgbClr val="000000"/>
                        </a:buClr>
                        <a:buSzPct val="25000"/>
                        <a:buFont typeface="Arial"/>
                        <a:buNone/>
                      </a:pPr>
                      <a:r>
                        <a:rPr lang="x-none" sz="1400">
                          <a:solidFill>
                            <a:srgbClr val="4F6128"/>
                          </a:solidFill>
                        </a:rPr>
                        <a:t>doeltreffende wijze in verschillende educatieve beroepscontexten</a:t>
                      </a:r>
                    </a:p>
                  </a:txBody>
                  <a:tcPr marL="91450" marR="91450" marT="45725" marB="45725"/>
                </a:tc>
                <a:tc>
                  <a:txBody>
                    <a:bodyPr/>
                    <a:lstStyle/>
                    <a:p>
                      <a:pPr marL="0" lvl="0" algn="l" rtl="0">
                        <a:buClr>
                          <a:srgbClr val="000000"/>
                        </a:buClr>
                        <a:buSzPct val="25000"/>
                        <a:buFont typeface="Arial"/>
                        <a:buNone/>
                      </a:pPr>
                      <a:r>
                        <a:rPr lang="x-none" sz="1400"/>
                        <a:t>Behaald</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5.2 De student legt en onderhoudt contacten met de verschillende participanten in</a:t>
                      </a:r>
                    </a:p>
                    <a:p>
                      <a:pPr marL="0" lvl="0" algn="l" rtl="0">
                        <a:buClr>
                          <a:srgbClr val="000000"/>
                        </a:buClr>
                        <a:buSzPct val="25000"/>
                        <a:buFont typeface="Arial"/>
                        <a:buNone/>
                      </a:pPr>
                      <a:r>
                        <a:rPr lang="x-none" sz="1400">
                          <a:solidFill>
                            <a:srgbClr val="4F6128"/>
                          </a:solidFill>
                        </a:rPr>
                        <a:t>de beroepscontext en is daarbij sociaal en communicatieve vaardig</a:t>
                      </a:r>
                    </a:p>
                  </a:txBody>
                  <a:tcPr marL="91450" marR="91450" marT="45725" marB="45725"/>
                </a:tc>
                <a:tc>
                  <a:txBody>
                    <a:bodyPr/>
                    <a:lstStyle/>
                    <a:p>
                      <a:pPr marL="0" lvl="0" algn="l" rtl="0">
                        <a:buClr>
                          <a:srgbClr val="000000"/>
                        </a:buClr>
                        <a:buSzPct val="25000"/>
                        <a:buFont typeface="Arial"/>
                        <a:buNone/>
                      </a:pPr>
                      <a:r>
                        <a:rPr lang="x-none" sz="1400"/>
                        <a:t>Behaald</a:t>
                      </a:r>
                    </a:p>
                    <a:p>
                      <a:pPr marL="0" lvl="0" algn="l" rtl="0">
                        <a:buClr>
                          <a:srgbClr val="000000"/>
                        </a:buClr>
                        <a:buSzPct val="25000"/>
                        <a:buFont typeface="Arial"/>
                        <a:buNone/>
                      </a:pPr>
                      <a:r>
                        <a:rPr lang="x-none" sz="1400" u="sng" baseline="0"/>
                        <a:t>Verdieping: </a:t>
                      </a:r>
                      <a:r>
                        <a:rPr lang="x-none" sz="1400" baseline="0"/>
                        <a:t>bewijzen verzamelen hiervan</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5.3 Kan ideeën over het vak, onderwijs en opvoeding verwoorden aan coaches en</a:t>
                      </a:r>
                    </a:p>
                    <a:p>
                      <a:pPr marL="0" lvl="0" algn="l" rtl="0">
                        <a:buClr>
                          <a:srgbClr val="000000"/>
                        </a:buClr>
                        <a:buSzPct val="25000"/>
                        <a:buFont typeface="Arial"/>
                        <a:buNone/>
                      </a:pPr>
                      <a:r>
                        <a:rPr lang="x-none" sz="1400">
                          <a:solidFill>
                            <a:srgbClr val="4F6128"/>
                          </a:solidFill>
                        </a:rPr>
                        <a:t>medestudenten.</a:t>
                      </a:r>
                    </a:p>
                  </a:txBody>
                  <a:tcPr marL="91450" marR="91450" marT="45725" marB="45725"/>
                </a:tc>
                <a:tc>
                  <a:txBody>
                    <a:bodyPr/>
                    <a:lstStyle/>
                    <a:p>
                      <a:pPr marL="0" lvl="0" algn="l" rtl="0">
                        <a:buClr>
                          <a:srgbClr val="000000"/>
                        </a:buClr>
                        <a:buSzPct val="25000"/>
                        <a:buFont typeface="Arial"/>
                        <a:buNone/>
                      </a:pPr>
                      <a:r>
                        <a:rPr lang="x-none" sz="1400"/>
                        <a:t>Bezig met het schrijven van een visie. Nog zoekende naar hoe</a:t>
                      </a:r>
                      <a:r>
                        <a:rPr lang="x-none" sz="1400" baseline="0"/>
                        <a:t> ik het zie en wat het beste bij mij past. </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5.5 De student onderhoudt buitenschoolse contacten in het kunsteducatieve</a:t>
                      </a:r>
                    </a:p>
                    <a:p>
                      <a:pPr marL="0" lvl="0" algn="l" rtl="0">
                        <a:buClr>
                          <a:srgbClr val="000000"/>
                        </a:buClr>
                        <a:buSzPct val="25000"/>
                        <a:buFont typeface="Arial"/>
                        <a:buNone/>
                      </a:pPr>
                      <a:r>
                        <a:rPr lang="x-none" sz="1400">
                          <a:solidFill>
                            <a:srgbClr val="4F6128"/>
                          </a:solidFill>
                        </a:rPr>
                        <a:t>werkveld (met instellingen).</a:t>
                      </a:r>
                    </a:p>
                  </a:txBody>
                  <a:tcPr marL="91450" marR="91450" marT="45725" marB="45725"/>
                </a:tc>
                <a:tc>
                  <a:txBody>
                    <a:bodyPr/>
                    <a:lstStyle/>
                    <a:p>
                      <a:pPr marL="0" lvl="0" algn="l" rtl="0">
                        <a:buClr>
                          <a:srgbClr val="000000"/>
                        </a:buClr>
                        <a:buSzPct val="25000"/>
                        <a:buFont typeface="Arial"/>
                        <a:buNone/>
                      </a:pPr>
                      <a:r>
                        <a:rPr lang="x-none" sz="1400"/>
                        <a:t>Weinig tot</a:t>
                      </a:r>
                      <a:r>
                        <a:rPr lang="x-none" sz="1400" baseline="0"/>
                        <a:t> geen contact met instellingen. </a:t>
                      </a:r>
                    </a:p>
                  </a:txBody>
                  <a:tcPr marL="91450" marR="91450" marT="45725" marB="45725"/>
                </a:tc>
              </a:tr>
            </a:tbl>
          </a:graphicData>
        </a:graphic>
      </p:graphicFrame>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graphicFrame>
        <p:nvGraphicFramePr>
          <p:cNvPr id="120" name="Shape 120"/>
          <p:cNvGraphicFramePr/>
          <p:nvPr/>
        </p:nvGraphicFramePr>
        <p:xfrm>
          <a:off x="395536" y="980728"/>
          <a:ext cx="8229600" cy="3418880"/>
        </p:xfrm>
        <a:graphic>
          <a:graphicData uri="http://schemas.openxmlformats.org/drawingml/2006/table">
            <a:tbl>
              <a:tblPr firstRow="1" bandRow="1">
                <a:noFill/>
                <a:tableStyleId>{3C7E5BFF-EE35-4D52-9BF0-299438C6C852}</a:tableStyleId>
              </a:tblPr>
              <a:tblGrid>
                <a:gridCol w="4114800"/>
                <a:gridCol w="4114800"/>
              </a:tblGrid>
              <a:tr h="370850">
                <a:tc>
                  <a:txBody>
                    <a:bodyPr/>
                    <a:lstStyle/>
                    <a:p>
                      <a:pPr marL="0" lvl="0" algn="l" rtl="0">
                        <a:buClr>
                          <a:srgbClr val="000000"/>
                        </a:buClr>
                        <a:buSzPct val="25000"/>
                        <a:buFont typeface="Arial"/>
                        <a:buNone/>
                      </a:pPr>
                      <a:r>
                        <a:rPr lang="x-none"/>
                        <a:t>Competentie 6</a:t>
                      </a:r>
                    </a:p>
                  </a:txBody>
                  <a:tcPr marL="91450" marR="91450" marT="45725" marB="45725">
                    <a:solidFill>
                      <a:srgbClr val="4F6128"/>
                    </a:solidFill>
                  </a:tcPr>
                </a:tc>
                <a:tc>
                  <a:txBody>
                    <a:bodyPr/>
                    <a:lstStyle/>
                    <a:p>
                      <a:pPr marL="0" lvl="0" algn="l" rtl="0">
                        <a:buClr>
                          <a:srgbClr val="000000"/>
                        </a:buClr>
                        <a:buSzPct val="25000"/>
                        <a:buFont typeface="Arial"/>
                        <a:buNone/>
                      </a:pPr>
                      <a:r>
                        <a:rPr lang="x-none"/>
                        <a:t>Vermogen tot reflectie</a:t>
                      </a:r>
                    </a:p>
                  </a:txBody>
                  <a:tcPr marL="91450" marR="91450" marT="45725" marB="45725">
                    <a:solidFill>
                      <a:srgbClr val="4F6128"/>
                    </a:solidFill>
                  </a:tcPr>
                </a:tc>
              </a:tr>
              <a:tr h="370850">
                <a:tc>
                  <a:txBody>
                    <a:bodyPr/>
                    <a:lstStyle/>
                    <a:p>
                      <a:pPr marL="0" lvl="0" algn="l" rtl="0">
                        <a:buClr>
                          <a:srgbClr val="000000"/>
                        </a:buClr>
                        <a:buSzPct val="25000"/>
                        <a:buFont typeface="Arial"/>
                        <a:buNone/>
                      </a:pPr>
                      <a:r>
                        <a:rPr lang="x-none" sz="1400" b="0" i="0">
                          <a:solidFill>
                            <a:srgbClr val="4F6128"/>
                          </a:solidFill>
                        </a:rPr>
                        <a:t>6.1 Reflecteert kritisch op basis van in brede zin verworven relevante kennis op het</a:t>
                      </a:r>
                    </a:p>
                    <a:p>
                      <a:pPr marL="0" lvl="0" algn="l" rtl="0">
                        <a:buClr>
                          <a:srgbClr val="000000"/>
                        </a:buClr>
                        <a:buSzPct val="25000"/>
                        <a:buFont typeface="Arial"/>
                        <a:buNone/>
                      </a:pPr>
                      <a:r>
                        <a:rPr lang="x-none" sz="1400" b="0" i="0">
                          <a:solidFill>
                            <a:srgbClr val="4F6128"/>
                          </a:solidFill>
                        </a:rPr>
                        <a:t>eigen, beroepsmatig handelen.</a:t>
                      </a:r>
                    </a:p>
                  </a:txBody>
                  <a:tcPr marL="91450" marR="91450" marT="45725" marB="45725"/>
                </a:tc>
                <a:tc>
                  <a:txBody>
                    <a:bodyPr/>
                    <a:lstStyle/>
                    <a:p>
                      <a:pPr marL="0" lvl="0" algn="l" rtl="0">
                        <a:buClr>
                          <a:srgbClr val="000000"/>
                        </a:buClr>
                        <a:buSzPct val="25000"/>
                        <a:buFont typeface="Arial"/>
                        <a:buNone/>
                      </a:pPr>
                      <a:r>
                        <a:rPr lang="x-none" sz="1400" b="0"/>
                        <a:t>Behaald</a:t>
                      </a:r>
                    </a:p>
                    <a:p>
                      <a:pPr marL="0" lvl="0" algn="l" rtl="0">
                        <a:buClr>
                          <a:srgbClr val="000000"/>
                        </a:buClr>
                        <a:buSzPct val="25000"/>
                        <a:buFont typeface="Arial"/>
                        <a:buNone/>
                      </a:pPr>
                      <a:r>
                        <a:rPr lang="x-none" sz="1400" b="0" u="sng"/>
                        <a:t>Verdieping:</a:t>
                      </a:r>
                      <a:r>
                        <a:rPr lang="x-none" sz="1400" b="0"/>
                        <a:t> meer literatuur lezen</a:t>
                      </a:r>
                    </a:p>
                  </a:txBody>
                  <a:tcPr marL="91450" marR="91450" marT="45725" marB="45725"/>
                </a:tc>
              </a:tr>
              <a:tr h="370850">
                <a:tc>
                  <a:txBody>
                    <a:bodyPr/>
                    <a:lstStyle/>
                    <a:p>
                      <a:pPr marL="0" lvl="0" algn="l" rtl="0">
                        <a:buClr>
                          <a:srgbClr val="000000"/>
                        </a:buClr>
                        <a:buSzPct val="25000"/>
                        <a:buFont typeface="Arial"/>
                        <a:buNone/>
                      </a:pPr>
                      <a:r>
                        <a:rPr lang="x-none" sz="1400" b="0" i="0">
                          <a:solidFill>
                            <a:srgbClr val="4F6128"/>
                          </a:solidFill>
                        </a:rPr>
                        <a:t>6.3 Kan sterke en zwakke kwaliteiten signaleren en zelfstandig een diagnose</a:t>
                      </a:r>
                    </a:p>
                    <a:p>
                      <a:pPr marL="0" lvl="0" algn="l" rtl="0">
                        <a:buClr>
                          <a:srgbClr val="000000"/>
                        </a:buClr>
                        <a:buSzPct val="25000"/>
                        <a:buFont typeface="Arial"/>
                        <a:buNone/>
                      </a:pPr>
                      <a:r>
                        <a:rPr lang="x-none" sz="1400" b="0" i="0">
                          <a:solidFill>
                            <a:srgbClr val="4F6128"/>
                          </a:solidFill>
                        </a:rPr>
                        <a:t>stellen of een oorzaak aangeven.</a:t>
                      </a:r>
                    </a:p>
                  </a:txBody>
                  <a:tcPr marL="91450" marR="91450" marT="45725" marB="45725"/>
                </a:tc>
                <a:tc>
                  <a:txBody>
                    <a:bodyPr/>
                    <a:lstStyle/>
                    <a:p>
                      <a:pPr marL="0" lvl="0" algn="l" rtl="0">
                        <a:buClr>
                          <a:srgbClr val="000000"/>
                        </a:buClr>
                        <a:buSzPct val="25000"/>
                        <a:buFont typeface="Arial"/>
                        <a:buNone/>
                      </a:pPr>
                      <a:r>
                        <a:rPr lang="x-none" sz="1400" b="0"/>
                        <a:t>Behaald </a:t>
                      </a:r>
                    </a:p>
                  </a:txBody>
                  <a:tcPr marL="91450" marR="91450" marT="45725" marB="45725"/>
                </a:tc>
              </a:tr>
              <a:tr h="370850">
                <a:tc>
                  <a:txBody>
                    <a:bodyPr/>
                    <a:lstStyle/>
                    <a:p>
                      <a:pPr marL="0" lvl="0" algn="l" rtl="0">
                        <a:buClr>
                          <a:srgbClr val="000000"/>
                        </a:buClr>
                        <a:buSzPct val="25000"/>
                        <a:buFont typeface="Arial"/>
                        <a:buNone/>
                      </a:pPr>
                      <a:r>
                        <a:rPr lang="x-none" sz="1400" i="0">
                          <a:solidFill>
                            <a:srgbClr val="4F6128"/>
                          </a:solidFill>
                        </a:rPr>
                        <a:t>6.5 Beschikt over ruime en actuele kennis over kernconcepten, structuren,</a:t>
                      </a:r>
                    </a:p>
                    <a:p>
                      <a:pPr marL="0" lvl="0" algn="l" rtl="0">
                        <a:buClr>
                          <a:srgbClr val="000000"/>
                        </a:buClr>
                        <a:buSzPct val="25000"/>
                        <a:buFont typeface="Arial"/>
                        <a:buNone/>
                      </a:pPr>
                      <a:r>
                        <a:rPr lang="x-none" sz="1400" i="0">
                          <a:solidFill>
                            <a:srgbClr val="4F6128"/>
                          </a:solidFill>
                        </a:rPr>
                        <a:t>werkwijzen en theorieën van - de beeldende kunsten, kunstgeschiedenis</a:t>
                      </a:r>
                    </a:p>
                    <a:p>
                      <a:pPr marL="0" lvl="0" algn="l" rtl="0">
                        <a:buClr>
                          <a:srgbClr val="000000"/>
                        </a:buClr>
                        <a:buSzPct val="25000"/>
                        <a:buFont typeface="Arial"/>
                        <a:buNone/>
                      </a:pPr>
                      <a:r>
                        <a:rPr lang="x-none" sz="1400" i="0">
                          <a:solidFill>
                            <a:srgbClr val="4F6128"/>
                          </a:solidFill>
                        </a:rPr>
                        <a:t>- didactiek, kunstpedagogiek</a:t>
                      </a:r>
                    </a:p>
                    <a:p>
                      <a:pPr marL="0" lvl="0" algn="l" rtl="0">
                        <a:buClr>
                          <a:srgbClr val="000000"/>
                        </a:buClr>
                        <a:buSzPct val="25000"/>
                        <a:buFont typeface="Arial"/>
                        <a:buNone/>
                      </a:pPr>
                      <a:r>
                        <a:rPr lang="x-none" sz="1400" i="0">
                          <a:solidFill>
                            <a:srgbClr val="4F6128"/>
                          </a:solidFill>
                        </a:rPr>
                        <a:t>en kan deze didactisch en methodisch toepassen en erop reflecteren</a:t>
                      </a:r>
                    </a:p>
                  </a:txBody>
                  <a:tcPr marL="91450" marR="91450" marT="45725" marB="45725"/>
                </a:tc>
                <a:tc>
                  <a:txBody>
                    <a:bodyPr/>
                    <a:lstStyle/>
                    <a:p>
                      <a:pPr marL="0" lvl="0" algn="l" rtl="0">
                        <a:buClr>
                          <a:srgbClr val="000000"/>
                        </a:buClr>
                        <a:buSzPct val="25000"/>
                        <a:buFont typeface="Arial"/>
                        <a:buNone/>
                      </a:pPr>
                      <a:r>
                        <a:rPr lang="x-none" sz="1400"/>
                        <a:t>Behaald</a:t>
                      </a:r>
                    </a:p>
                  </a:txBody>
                  <a:tcPr marL="91450" marR="91450" marT="45725" marB="45725"/>
                </a:tc>
              </a:tr>
            </a:tbl>
          </a:graphicData>
        </a:graphic>
      </p:graphicFrame>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graphicFrame>
        <p:nvGraphicFramePr>
          <p:cNvPr id="125" name="Shape 125"/>
          <p:cNvGraphicFramePr/>
          <p:nvPr/>
        </p:nvGraphicFramePr>
        <p:xfrm>
          <a:off x="467543" y="1052736"/>
          <a:ext cx="3000000" cy="3000000"/>
        </p:xfrm>
        <a:graphic>
          <a:graphicData uri="http://schemas.openxmlformats.org/drawingml/2006/table">
            <a:tbl>
              <a:tblPr firstRow="1" bandRow="1">
                <a:noFill/>
                <a:tableStyleId>{08C7563B-5CAB-4579-AE76-8E2A9BCD774F}</a:tableStyleId>
              </a:tblPr>
              <a:tblGrid>
                <a:gridCol w="4114800"/>
                <a:gridCol w="4114800"/>
              </a:tblGrid>
              <a:tr h="370850">
                <a:tc>
                  <a:txBody>
                    <a:bodyPr/>
                    <a:lstStyle/>
                    <a:p>
                      <a:pPr marL="0" lvl="0" algn="l" rtl="0">
                        <a:buClr>
                          <a:srgbClr val="000000"/>
                        </a:buClr>
                        <a:buSzPct val="25000"/>
                        <a:buFont typeface="Arial"/>
                        <a:buNone/>
                      </a:pPr>
                      <a:r>
                        <a:rPr lang="x-none"/>
                        <a:t>Competentie 7</a:t>
                      </a:r>
                    </a:p>
                  </a:txBody>
                  <a:tcPr marL="91450" marR="91450" marT="45725" marB="45725">
                    <a:solidFill>
                      <a:srgbClr val="4F6128"/>
                    </a:solidFill>
                  </a:tcPr>
                </a:tc>
                <a:tc>
                  <a:txBody>
                    <a:bodyPr/>
                    <a:lstStyle/>
                    <a:p>
                      <a:pPr marL="0" lvl="0" algn="l" rtl="0">
                        <a:buClr>
                          <a:srgbClr val="000000"/>
                        </a:buClr>
                        <a:buSzPct val="25000"/>
                        <a:buFont typeface="Arial"/>
                        <a:buNone/>
                      </a:pPr>
                      <a:r>
                        <a:rPr lang="x-none"/>
                        <a:t>Vermogen</a:t>
                      </a:r>
                      <a:r>
                        <a:rPr lang="x-none" baseline="0"/>
                        <a:t> tot reflectie</a:t>
                      </a:r>
                    </a:p>
                  </a:txBody>
                  <a:tcPr marL="91450" marR="91450" marT="45725" marB="45725">
                    <a:solidFill>
                      <a:srgbClr val="4F6128"/>
                    </a:solidFill>
                  </a:tcPr>
                </a:tc>
              </a:tr>
              <a:tr h="370850">
                <a:tc>
                  <a:txBody>
                    <a:bodyPr/>
                    <a:lstStyle/>
                    <a:p>
                      <a:pPr marL="0" lvl="0" algn="l" rtl="0">
                        <a:buClr>
                          <a:srgbClr val="000000"/>
                        </a:buClr>
                        <a:buSzPct val="25000"/>
                        <a:buFont typeface="Arial"/>
                        <a:buNone/>
                      </a:pPr>
                      <a:r>
                        <a:rPr lang="x-none" sz="1400" b="0">
                          <a:solidFill>
                            <a:srgbClr val="4F6128"/>
                          </a:solidFill>
                        </a:rPr>
                        <a:t>7.3 Ontwikkelt een genuanceerd beroepsbeeld en ontwikkelt zijn opvattingen en</a:t>
                      </a:r>
                    </a:p>
                    <a:p>
                      <a:pPr marL="0" lvl="0" algn="l" rtl="0">
                        <a:buClr>
                          <a:srgbClr val="000000"/>
                        </a:buClr>
                        <a:buSzPct val="25000"/>
                        <a:buFont typeface="Arial"/>
                        <a:buNone/>
                      </a:pPr>
                      <a:r>
                        <a:rPr lang="x-none" sz="1400" b="0">
                          <a:solidFill>
                            <a:srgbClr val="4F6128"/>
                          </a:solidFill>
                        </a:rPr>
                        <a:t>bekwaamheden</a:t>
                      </a:r>
                    </a:p>
                  </a:txBody>
                  <a:tcPr marL="91450" marR="91450" marT="45725" marB="45725"/>
                </a:tc>
                <a:tc>
                  <a:txBody>
                    <a:bodyPr/>
                    <a:lstStyle/>
                    <a:p>
                      <a:pPr marL="0" lvl="0" algn="l" rtl="0">
                        <a:buClr>
                          <a:srgbClr val="000000"/>
                        </a:buClr>
                        <a:buSzPct val="25000"/>
                        <a:buFont typeface="Arial"/>
                        <a:buNone/>
                      </a:pPr>
                      <a:r>
                        <a:rPr lang="x-none" sz="1400" b="0"/>
                        <a:t>Ik wil de komende periode nog dieper in gaan op mijn visie op het onderwijs en op mijn vak</a:t>
                      </a:r>
                    </a:p>
                  </a:txBody>
                  <a:tcPr marL="91450" marR="91450" marT="45725" marB="45725"/>
                </a:tc>
              </a:tr>
              <a:tr h="1798425">
                <a:tc>
                  <a:txBody>
                    <a:bodyPr/>
                    <a:lstStyle/>
                    <a:p>
                      <a:pPr marL="0" lvl="0" algn="l" rtl="0">
                        <a:buClr>
                          <a:srgbClr val="000000"/>
                        </a:buClr>
                        <a:buSzPct val="25000"/>
                        <a:buFont typeface="Arial"/>
                        <a:buNone/>
                      </a:pPr>
                      <a:r>
                        <a:rPr lang="x-none" sz="1400" b="0">
                          <a:solidFill>
                            <a:srgbClr val="4F6128"/>
                          </a:solidFill>
                        </a:rPr>
                        <a:t>7.4 De student reflecteert zelfstandig en in intervisie/supervisie op eigen</a:t>
                      </a:r>
                    </a:p>
                    <a:p>
                      <a:pPr marL="0" lvl="0" algn="l" rtl="0">
                        <a:buClr>
                          <a:srgbClr val="000000"/>
                        </a:buClr>
                        <a:buSzPct val="25000"/>
                        <a:buFont typeface="Arial"/>
                        <a:buNone/>
                      </a:pPr>
                      <a:r>
                        <a:rPr lang="x-none" sz="1400" b="0">
                          <a:solidFill>
                            <a:srgbClr val="4F6128"/>
                          </a:solidFill>
                        </a:rPr>
                        <a:t>beroepsmatig handelen</a:t>
                      </a:r>
                    </a:p>
                  </a:txBody>
                  <a:tcPr marL="91450" marR="91450" marT="45725" marB="45725"/>
                </a:tc>
                <a:tc>
                  <a:txBody>
                    <a:bodyPr/>
                    <a:lstStyle/>
                    <a:p>
                      <a:pPr marL="0" lvl="0" algn="l" rtl="0">
                        <a:buClr>
                          <a:srgbClr val="000000"/>
                        </a:buClr>
                        <a:buSzPct val="25000"/>
                        <a:buFont typeface="Arial"/>
                        <a:buNone/>
                      </a:pPr>
                      <a:r>
                        <a:rPr lang="x-none" sz="1400" b="0"/>
                        <a:t>Behaald</a:t>
                      </a:r>
                    </a:p>
                    <a:p>
                      <a:pPr marL="0" lvl="0" algn="l" rtl="0">
                        <a:buClr>
                          <a:srgbClr val="000000"/>
                        </a:buClr>
                        <a:buSzPct val="25000"/>
                        <a:buFont typeface="Arial"/>
                        <a:buNone/>
                      </a:pPr>
                      <a:r>
                        <a:rPr lang="x-none" sz="1400" b="0" u="sng"/>
                        <a:t>Verdieping:</a:t>
                      </a:r>
                      <a:r>
                        <a:rPr lang="x-none" sz="1400" b="0"/>
                        <a:t> meer literatuuronderzoek te lezen. </a:t>
                      </a:r>
                    </a:p>
                  </a:txBody>
                  <a:tcPr marL="91450" marR="91450" marT="45725" marB="45725"/>
                </a:tc>
              </a:tr>
              <a:tr h="370850">
                <a:tc>
                  <a:txBody>
                    <a:bodyPr/>
                    <a:lstStyle/>
                    <a:p>
                      <a:pPr marL="0" lvl="0" algn="l" rtl="0">
                        <a:buClr>
                          <a:srgbClr val="000000"/>
                        </a:buClr>
                        <a:buSzPct val="25000"/>
                        <a:buFont typeface="Arial"/>
                        <a:buNone/>
                      </a:pPr>
                      <a:r>
                        <a:rPr lang="x-none" sz="1400">
                          <a:solidFill>
                            <a:srgbClr val="4F6128"/>
                          </a:solidFill>
                        </a:rPr>
                        <a:t>7.5 Kan enkele beroepsopvattingen uit de verschillende werkvelden verwoorden en</a:t>
                      </a:r>
                    </a:p>
                    <a:p>
                      <a:pPr marL="0" lvl="0" algn="l" rtl="0">
                        <a:buClr>
                          <a:srgbClr val="000000"/>
                        </a:buClr>
                        <a:buSzPct val="25000"/>
                        <a:buFont typeface="Arial"/>
                        <a:buNone/>
                      </a:pPr>
                      <a:r>
                        <a:rPr lang="x-none" sz="1400">
                          <a:solidFill>
                            <a:srgbClr val="4F6128"/>
                          </a:solidFill>
                        </a:rPr>
                        <a:t>in zijn handelen tot uitdrukking brengen.</a:t>
                      </a:r>
                    </a:p>
                  </a:txBody>
                  <a:tcPr marL="91450" marR="91450" marT="45725" marB="45725"/>
                </a:tc>
                <a:tc>
                  <a:txBody>
                    <a:bodyPr/>
                    <a:lstStyle/>
                    <a:p>
                      <a:pPr marL="0" lvl="0" algn="l" rtl="0">
                        <a:buClr>
                          <a:srgbClr val="000000"/>
                        </a:buClr>
                        <a:buSzPct val="25000"/>
                        <a:buFont typeface="Arial"/>
                        <a:buNone/>
                      </a:pPr>
                      <a:r>
                        <a:rPr lang="x-none" sz="1400"/>
                        <a:t>Zie C7.3</a:t>
                      </a:r>
                    </a:p>
                  </a:txBody>
                  <a:tcPr marL="91450" marR="91450" marT="45725" marB="45725"/>
                </a:tc>
              </a:tr>
            </a:tbl>
          </a:graphicData>
        </a:graphic>
      </p:graphicFrame>
    </p:spTree>
  </p:cSld>
  <p:clrMapOvr>
    <a:masterClrMapping/>
  </p:clrMapOvr>
  <p:transition spd="slow">
    <p:cut/>
  </p:transition>
</p:sld>
</file>

<file path=ppt/theme/theme1.xml><?xml version="1.0" encoding="utf-8"?>
<a:theme xmlns:a="http://schemas.openxmlformats.org/drawingml/2006/main">
  <a:themeElements>
    <a:clrScheme name="Kantoor">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1252</Words>
  <Application>Microsoft Office PowerPoint</Application>
  <PresentationFormat>Diavoorstelling (4:3)</PresentationFormat>
  <Paragraphs>138</Paragraphs>
  <Slides>11</Slides>
  <Notes>11</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
      <vt:lpstr>Eindgesprek LIO stage</vt:lpstr>
      <vt:lpstr>De Tijd Vliegt Verleden-Heden-Toekomst</vt:lpstr>
      <vt:lpstr>Verleden</vt:lpstr>
      <vt:lpstr>PowerPoint-presentatie</vt:lpstr>
      <vt:lpstr>PowerPoint-presentatie</vt:lpstr>
      <vt:lpstr>PowerPoint-presentatie</vt:lpstr>
      <vt:lpstr>PowerPoint-presentatie</vt:lpstr>
      <vt:lpstr>PowerPoint-presentatie</vt:lpstr>
      <vt:lpstr>PowerPoint-presentatie</vt:lpstr>
      <vt:lpstr>Filmpjes</vt:lpstr>
      <vt:lpstr>Belangrijke doelen op een rijtje: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Eindgesprek LIO stage</dc:title>
  <dc:creator>Tabitha</dc:creator>
  <cp:lastModifiedBy>Tabitha</cp:lastModifiedBy>
  <cp:revision>4</cp:revision>
  <dcterms:modified xsi:type="dcterms:W3CDTF">2012-06-12T20:59:37Z</dcterms:modified>
</cp:coreProperties>
</file>